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0" r:id="rId1"/>
  </p:sldMasterIdLst>
  <p:notesMasterIdLst>
    <p:notesMasterId r:id="rId33"/>
  </p:notesMasterIdLst>
  <p:handoutMasterIdLst>
    <p:handoutMasterId r:id="rId34"/>
  </p:handoutMasterIdLst>
  <p:sldIdLst>
    <p:sldId id="256" r:id="rId2"/>
    <p:sldId id="257" r:id="rId3"/>
    <p:sldId id="260" r:id="rId4"/>
    <p:sldId id="258" r:id="rId5"/>
    <p:sldId id="259" r:id="rId6"/>
    <p:sldId id="279" r:id="rId7"/>
    <p:sldId id="261" r:id="rId8"/>
    <p:sldId id="273" r:id="rId9"/>
    <p:sldId id="274" r:id="rId10"/>
    <p:sldId id="280" r:id="rId11"/>
    <p:sldId id="284" r:id="rId12"/>
    <p:sldId id="286" r:id="rId13"/>
    <p:sldId id="287" r:id="rId14"/>
    <p:sldId id="290" r:id="rId15"/>
    <p:sldId id="288" r:id="rId16"/>
    <p:sldId id="289" r:id="rId17"/>
    <p:sldId id="275" r:id="rId18"/>
    <p:sldId id="276" r:id="rId19"/>
    <p:sldId id="277" r:id="rId20"/>
    <p:sldId id="278" r:id="rId21"/>
    <p:sldId id="262" r:id="rId22"/>
    <p:sldId id="264" r:id="rId23"/>
    <p:sldId id="265" r:id="rId24"/>
    <p:sldId id="266" r:id="rId25"/>
    <p:sldId id="281" r:id="rId26"/>
    <p:sldId id="282" r:id="rId27"/>
    <p:sldId id="283" r:id="rId28"/>
    <p:sldId id="268" r:id="rId29"/>
    <p:sldId id="270" r:id="rId30"/>
    <p:sldId id="271" r:id="rId31"/>
    <p:sldId id="272" r:id="rId32"/>
  </p:sldIdLst>
  <p:sldSz cx="9144000" cy="5143500" type="screen16x9"/>
  <p:notesSz cx="6858000" cy="9144000"/>
  <p:embeddedFontLst>
    <p:embeddedFont>
      <p:font typeface="Google Sans" panose="020B0604020202020204" charset="0"/>
      <p:regular r:id="rId35"/>
      <p:bold r:id="rId36"/>
      <p:italic r:id="rId37"/>
      <p:boldItalic r:id="rId38"/>
    </p:embeddedFont>
    <p:embeddedFont>
      <p:font typeface="Merriweather Light" panose="020B0604020202020204" charset="0"/>
      <p:regular r:id="rId39"/>
      <p:bold r:id="rId40"/>
      <p:italic r:id="rId41"/>
      <p:boldItalic r:id="rId42"/>
    </p:embeddedFont>
    <p:embeddedFont>
      <p:font typeface="Questrial" panose="020B0604020202020204" charset="0"/>
      <p:regular r:id="rId43"/>
    </p:embeddedFont>
    <p:embeddedFont>
      <p:font typeface="Roboto" panose="020B0604020202020204" charset="0"/>
      <p:regular r:id="rId44"/>
      <p:bold r:id="rId45"/>
      <p:italic r:id="rId46"/>
      <p:boldItalic r:id="rId47"/>
    </p:embeddedFont>
    <p:embeddedFont>
      <p:font typeface="Roboto Black" panose="020B0604020202020204" charset="0"/>
      <p:bold r:id="rId48"/>
      <p:italic r:id="rId49"/>
      <p:boldItalic r:id="rId50"/>
    </p:embeddedFont>
    <p:embeddedFont>
      <p:font typeface="Roboto Light" panose="020B0604020202020204" charset="0"/>
      <p:regular r:id="rId51"/>
      <p:bold r:id="rId52"/>
      <p:italic r:id="rId53"/>
      <p:boldItalic r:id="rId54"/>
    </p:embeddedFont>
    <p:embeddedFont>
      <p:font typeface="Roboto Medium" panose="020B0604020202020204" charset="0"/>
      <p:regular r:id="rId55"/>
      <p:bold r:id="rId56"/>
      <p:italic r:id="rId57"/>
      <p:boldItalic r:id="rId58"/>
    </p:embeddedFont>
    <p:embeddedFont>
      <p:font typeface="Source Serif Pro" panose="020B0604020202020204" charset="0"/>
      <p:regular r:id="rId59"/>
      <p:bold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1060">
          <p15:clr>
            <a:srgbClr val="9AA0A6"/>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318" y="120"/>
      </p:cViewPr>
      <p:guideLst>
        <p:guide orient="horz" pos="1620"/>
        <p:guide pos="2880"/>
        <p:guide orient="horz" pos="1060"/>
      </p:guideLst>
    </p:cSldViewPr>
  </p:slideViewPr>
  <p:notesTextViewPr>
    <p:cViewPr>
      <p:scale>
        <a:sx n="1" d="1"/>
        <a:sy n="1" d="1"/>
      </p:scale>
      <p:origin x="0" y="0"/>
    </p:cViewPr>
  </p:notesTextViewPr>
  <p:notesViewPr>
    <p:cSldViewPr snapToGrid="0">
      <p:cViewPr varScale="1">
        <p:scale>
          <a:sx n="88" d="100"/>
          <a:sy n="88" d="100"/>
        </p:scale>
        <p:origin x="382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font" Target="fonts/font21.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54" Type="http://schemas.openxmlformats.org/officeDocument/2006/relationships/font" Target="fonts/font20.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font" Target="fonts/font2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font" Target="fonts/font23.fntdata"/><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 Id="rId60" Type="http://schemas.openxmlformats.org/officeDocument/2006/relationships/font" Target="fonts/font2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font" Target="fonts/font22.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font" Target="fonts/font25.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54FCEA9-8DF3-4B53-91DB-172C97C41F4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2A17C61-A21B-47A0-901F-018942A4E4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D6AA593-6D26-4F11-B898-953C646FD323}" type="datetimeFigureOut">
              <a:rPr lang="en-US" smtClean="0"/>
              <a:t>6/30/2020</a:t>
            </a:fld>
            <a:endParaRPr lang="en-US"/>
          </a:p>
        </p:txBody>
      </p:sp>
      <p:sp>
        <p:nvSpPr>
          <p:cNvPr id="4" name="Footer Placeholder 3">
            <a:extLst>
              <a:ext uri="{FF2B5EF4-FFF2-40B4-BE49-F238E27FC236}">
                <a16:creationId xmlns:a16="http://schemas.microsoft.com/office/drawing/2014/main" id="{414A22B6-B8F6-4543-B066-2013D1961E6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0168259-315B-4100-B484-0D51DA69BCF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8A6D1D-E75B-4F4C-804D-B83EA8D85804}" type="slidenum">
              <a:rPr lang="en-US" smtClean="0"/>
              <a:t>‹#›</a:t>
            </a:fld>
            <a:endParaRPr lang="en-US"/>
          </a:p>
        </p:txBody>
      </p:sp>
    </p:spTree>
    <p:extLst>
      <p:ext uri="{BB962C8B-B14F-4D97-AF65-F5344CB8AC3E}">
        <p14:creationId xmlns:p14="http://schemas.microsoft.com/office/powerpoint/2010/main" val="29647038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6569435c43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6569435c43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Hello slide 1" type="title">
  <p:cSld name="TITLE">
    <p:bg>
      <p:bgPr>
        <a:solidFill>
          <a:srgbClr val="000000"/>
        </a:solidFill>
        <a:effectLst/>
      </p:bgPr>
    </p:bg>
    <p:spTree>
      <p:nvGrpSpPr>
        <p:cNvPr id="1" name="Shape 9"/>
        <p:cNvGrpSpPr/>
        <p:nvPr/>
      </p:nvGrpSpPr>
      <p:grpSpPr>
        <a:xfrm>
          <a:off x="0" y="0"/>
          <a:ext cx="0" cy="0"/>
          <a:chOff x="0" y="0"/>
          <a:chExt cx="0" cy="0"/>
        </a:xfrm>
      </p:grpSpPr>
      <p:sp>
        <p:nvSpPr>
          <p:cNvPr id="10" name="Google Shape;10;p2"/>
          <p:cNvSpPr txBox="1"/>
          <p:nvPr/>
        </p:nvSpPr>
        <p:spPr>
          <a:xfrm>
            <a:off x="331110" y="1396169"/>
            <a:ext cx="8535000" cy="329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9500" b="1">
                <a:solidFill>
                  <a:srgbClr val="FFFFFF"/>
                </a:solidFill>
                <a:latin typeface="Google Sans"/>
                <a:ea typeface="Google Sans"/>
                <a:cs typeface="Google Sans"/>
                <a:sym typeface="Google Sans"/>
              </a:rPr>
              <a:t>Hello.</a:t>
            </a:r>
            <a:endParaRPr sz="19500" b="1">
              <a:solidFill>
                <a:srgbClr val="FFFFFF"/>
              </a:solidFill>
              <a:latin typeface="Google Sans"/>
              <a:ea typeface="Google Sans"/>
              <a:cs typeface="Google Sans"/>
              <a:sym typeface="Google Sans"/>
            </a:endParaRPr>
          </a:p>
        </p:txBody>
      </p:sp>
      <p:sp>
        <p:nvSpPr>
          <p:cNvPr id="12" name="Google Shape;12;p2"/>
          <p:cNvSpPr txBox="1">
            <a:spLocks noGrp="1"/>
          </p:cNvSpPr>
          <p:nvPr>
            <p:ph type="subTitle" idx="1"/>
          </p:nvPr>
        </p:nvSpPr>
        <p:spPr>
          <a:xfrm>
            <a:off x="503660" y="4579389"/>
            <a:ext cx="7690500" cy="189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Roboto"/>
                <a:ea typeface="Roboto"/>
                <a:cs typeface="Roboto"/>
                <a:sym typeface="Roboto"/>
              </a:defRPr>
            </a:lvl1pPr>
            <a:lvl2pPr lvl="1" rtl="0">
              <a:spcBef>
                <a:spcPts val="1600"/>
              </a:spcBef>
              <a:spcAft>
                <a:spcPts val="0"/>
              </a:spcAft>
              <a:buNone/>
              <a:defRPr sz="800">
                <a:latin typeface="Roboto"/>
                <a:ea typeface="Roboto"/>
                <a:cs typeface="Roboto"/>
                <a:sym typeface="Roboto"/>
              </a:defRPr>
            </a:lvl2pPr>
            <a:lvl3pPr lvl="2" rtl="0">
              <a:spcBef>
                <a:spcPts val="1600"/>
              </a:spcBef>
              <a:spcAft>
                <a:spcPts val="0"/>
              </a:spcAft>
              <a:buNone/>
              <a:defRPr sz="800">
                <a:latin typeface="Roboto"/>
                <a:ea typeface="Roboto"/>
                <a:cs typeface="Roboto"/>
                <a:sym typeface="Roboto"/>
              </a:defRPr>
            </a:lvl3pPr>
            <a:lvl4pPr lvl="3" rtl="0">
              <a:spcBef>
                <a:spcPts val="1600"/>
              </a:spcBef>
              <a:spcAft>
                <a:spcPts val="0"/>
              </a:spcAft>
              <a:buNone/>
              <a:defRPr sz="800">
                <a:latin typeface="Roboto"/>
                <a:ea typeface="Roboto"/>
                <a:cs typeface="Roboto"/>
                <a:sym typeface="Roboto"/>
              </a:defRPr>
            </a:lvl4pPr>
            <a:lvl5pPr lvl="4" rtl="0">
              <a:spcBef>
                <a:spcPts val="1600"/>
              </a:spcBef>
              <a:spcAft>
                <a:spcPts val="0"/>
              </a:spcAft>
              <a:buNone/>
              <a:defRPr sz="800">
                <a:latin typeface="Roboto"/>
                <a:ea typeface="Roboto"/>
                <a:cs typeface="Roboto"/>
                <a:sym typeface="Roboto"/>
              </a:defRPr>
            </a:lvl5pPr>
            <a:lvl6pPr lvl="5" rtl="0">
              <a:spcBef>
                <a:spcPts val="1600"/>
              </a:spcBef>
              <a:spcAft>
                <a:spcPts val="0"/>
              </a:spcAft>
              <a:buNone/>
              <a:defRPr sz="800">
                <a:latin typeface="Roboto"/>
                <a:ea typeface="Roboto"/>
                <a:cs typeface="Roboto"/>
                <a:sym typeface="Roboto"/>
              </a:defRPr>
            </a:lvl6pPr>
            <a:lvl7pPr lvl="6" rtl="0">
              <a:spcBef>
                <a:spcPts val="1600"/>
              </a:spcBef>
              <a:spcAft>
                <a:spcPts val="0"/>
              </a:spcAft>
              <a:buNone/>
              <a:defRPr sz="800">
                <a:latin typeface="Roboto"/>
                <a:ea typeface="Roboto"/>
                <a:cs typeface="Roboto"/>
                <a:sym typeface="Roboto"/>
              </a:defRPr>
            </a:lvl7pPr>
            <a:lvl8pPr lvl="7" rtl="0">
              <a:spcBef>
                <a:spcPts val="1600"/>
              </a:spcBef>
              <a:spcAft>
                <a:spcPts val="0"/>
              </a:spcAft>
              <a:buNone/>
              <a:defRPr sz="800">
                <a:latin typeface="Roboto"/>
                <a:ea typeface="Roboto"/>
                <a:cs typeface="Roboto"/>
                <a:sym typeface="Roboto"/>
              </a:defRPr>
            </a:lvl8pPr>
            <a:lvl9pPr lvl="8" rtl="0">
              <a:spcBef>
                <a:spcPts val="1600"/>
              </a:spcBef>
              <a:spcAft>
                <a:spcPts val="1600"/>
              </a:spcAft>
              <a:buNone/>
              <a:defRPr sz="800">
                <a:latin typeface="Roboto"/>
                <a:ea typeface="Roboto"/>
                <a:cs typeface="Roboto"/>
                <a:sym typeface="Roboto"/>
              </a:defRPr>
            </a:lvl9pPr>
          </a:lstStyle>
          <a:p>
            <a:endParaRPr/>
          </a:p>
        </p:txBody>
      </p:sp>
      <p:sp>
        <p:nvSpPr>
          <p:cNvPr id="13" name="Google Shape;13;p2"/>
          <p:cNvSpPr txBox="1">
            <a:spLocks noGrp="1"/>
          </p:cNvSpPr>
          <p:nvPr>
            <p:ph type="subTitle" idx="2"/>
          </p:nvPr>
        </p:nvSpPr>
        <p:spPr>
          <a:xfrm>
            <a:off x="502319" y="4420165"/>
            <a:ext cx="4422900" cy="167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100">
                <a:solidFill>
                  <a:schemeClr val="accent1"/>
                </a:solidFill>
                <a:latin typeface="Roboto"/>
                <a:ea typeface="Roboto"/>
                <a:cs typeface="Roboto"/>
                <a:sym typeface="Roboto"/>
              </a:defRPr>
            </a:lvl1pPr>
            <a:lvl2pPr lvl="1" rtl="0">
              <a:spcBef>
                <a:spcPts val="1600"/>
              </a:spcBef>
              <a:spcAft>
                <a:spcPts val="0"/>
              </a:spcAft>
              <a:buNone/>
              <a:defRPr>
                <a:latin typeface="Source Serif Pro"/>
                <a:ea typeface="Source Serif Pro"/>
                <a:cs typeface="Source Serif Pro"/>
                <a:sym typeface="Source Serif Pro"/>
              </a:defRPr>
            </a:lvl2pPr>
            <a:lvl3pPr lvl="2" rtl="0">
              <a:spcBef>
                <a:spcPts val="1600"/>
              </a:spcBef>
              <a:spcAft>
                <a:spcPts val="0"/>
              </a:spcAft>
              <a:buNone/>
              <a:defRPr>
                <a:latin typeface="Source Serif Pro"/>
                <a:ea typeface="Source Serif Pro"/>
                <a:cs typeface="Source Serif Pro"/>
                <a:sym typeface="Source Serif Pro"/>
              </a:defRPr>
            </a:lvl3pPr>
            <a:lvl4pPr lvl="3" rtl="0">
              <a:spcBef>
                <a:spcPts val="1600"/>
              </a:spcBef>
              <a:spcAft>
                <a:spcPts val="0"/>
              </a:spcAft>
              <a:buNone/>
              <a:defRPr>
                <a:latin typeface="Source Serif Pro"/>
                <a:ea typeface="Source Serif Pro"/>
                <a:cs typeface="Source Serif Pro"/>
                <a:sym typeface="Source Serif Pro"/>
              </a:defRPr>
            </a:lvl4pPr>
            <a:lvl5pPr lvl="4" rtl="0">
              <a:spcBef>
                <a:spcPts val="1600"/>
              </a:spcBef>
              <a:spcAft>
                <a:spcPts val="0"/>
              </a:spcAft>
              <a:buNone/>
              <a:defRPr>
                <a:latin typeface="Source Serif Pro"/>
                <a:ea typeface="Source Serif Pro"/>
                <a:cs typeface="Source Serif Pro"/>
                <a:sym typeface="Source Serif Pro"/>
              </a:defRPr>
            </a:lvl5pPr>
            <a:lvl6pPr lvl="5" rtl="0">
              <a:spcBef>
                <a:spcPts val="1600"/>
              </a:spcBef>
              <a:spcAft>
                <a:spcPts val="0"/>
              </a:spcAft>
              <a:buNone/>
              <a:defRPr>
                <a:latin typeface="Source Serif Pro"/>
                <a:ea typeface="Source Serif Pro"/>
                <a:cs typeface="Source Serif Pro"/>
                <a:sym typeface="Source Serif Pro"/>
              </a:defRPr>
            </a:lvl6pPr>
            <a:lvl7pPr lvl="6" rtl="0">
              <a:spcBef>
                <a:spcPts val="1600"/>
              </a:spcBef>
              <a:spcAft>
                <a:spcPts val="0"/>
              </a:spcAft>
              <a:buNone/>
              <a:defRPr>
                <a:latin typeface="Source Serif Pro"/>
                <a:ea typeface="Source Serif Pro"/>
                <a:cs typeface="Source Serif Pro"/>
                <a:sym typeface="Source Serif Pro"/>
              </a:defRPr>
            </a:lvl7pPr>
            <a:lvl8pPr lvl="7" rtl="0">
              <a:spcBef>
                <a:spcPts val="1600"/>
              </a:spcBef>
              <a:spcAft>
                <a:spcPts val="0"/>
              </a:spcAft>
              <a:buNone/>
              <a:defRPr>
                <a:latin typeface="Source Serif Pro"/>
                <a:ea typeface="Source Serif Pro"/>
                <a:cs typeface="Source Serif Pro"/>
                <a:sym typeface="Source Serif Pro"/>
              </a:defRPr>
            </a:lvl8pPr>
            <a:lvl9pPr lvl="8" rtl="0">
              <a:spcBef>
                <a:spcPts val="1600"/>
              </a:spcBef>
              <a:spcAft>
                <a:spcPts val="1600"/>
              </a:spcAft>
              <a:buNone/>
              <a:defRPr>
                <a:latin typeface="Source Serif Pro"/>
                <a:ea typeface="Source Serif Pro"/>
                <a:cs typeface="Source Serif Pro"/>
                <a:sym typeface="Source Serif Pro"/>
              </a:defRPr>
            </a:lvl9pPr>
          </a:lstStyle>
          <a:p>
            <a:endParaRPr/>
          </a:p>
        </p:txBody>
      </p:sp>
      <p:pic>
        <p:nvPicPr>
          <p:cNvPr id="1026" name="Picture 2" descr="Columbia University Engineering Hybrid Education Partnership | 2U">
            <a:extLst>
              <a:ext uri="{FF2B5EF4-FFF2-40B4-BE49-F238E27FC236}">
                <a16:creationId xmlns:a16="http://schemas.microsoft.com/office/drawing/2014/main" id="{2A15C16F-1053-4927-9920-BB0E0F3960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2319" y="374811"/>
            <a:ext cx="2136121" cy="2744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lt Statement with Eyebrow slide">
  <p:cSld name="TITLE_AND_BODY_1_1_1_1">
    <p:bg>
      <p:bgPr>
        <a:solidFill>
          <a:srgbClr val="FFFFFF"/>
        </a:solidFill>
        <a:effectLst/>
      </p:bgPr>
    </p:bg>
    <p:spTree>
      <p:nvGrpSpPr>
        <p:cNvPr id="1" name="Shape 51"/>
        <p:cNvGrpSpPr/>
        <p:nvPr/>
      </p:nvGrpSpPr>
      <p:grpSpPr>
        <a:xfrm>
          <a:off x="0" y="0"/>
          <a:ext cx="0" cy="0"/>
          <a:chOff x="0" y="0"/>
          <a:chExt cx="0" cy="0"/>
        </a:xfrm>
      </p:grpSpPr>
      <p:sp>
        <p:nvSpPr>
          <p:cNvPr id="52" name="Google Shape;52;p11"/>
          <p:cNvSpPr txBox="1">
            <a:spLocks noGrp="1"/>
          </p:cNvSpPr>
          <p:nvPr>
            <p:ph type="title"/>
          </p:nvPr>
        </p:nvSpPr>
        <p:spPr>
          <a:xfrm>
            <a:off x="472970" y="1987500"/>
            <a:ext cx="7902600" cy="24423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3600">
                <a:solidFill>
                  <a:schemeClr val="dk2"/>
                </a:solidFill>
                <a:latin typeface="Roboto"/>
                <a:ea typeface="Roboto"/>
                <a:cs typeface="Roboto"/>
                <a:sym typeface="Roboto"/>
              </a:defRPr>
            </a:lvl1pPr>
            <a:lvl2pPr lvl="1" rtl="0">
              <a:lnSpc>
                <a:spcPct val="90000"/>
              </a:lnSpc>
              <a:spcBef>
                <a:spcPts val="0"/>
              </a:spcBef>
              <a:spcAft>
                <a:spcPts val="0"/>
              </a:spcAft>
              <a:buNone/>
              <a:defRPr>
                <a:solidFill>
                  <a:schemeClr val="dk2"/>
                </a:solidFill>
              </a:defRPr>
            </a:lvl2pPr>
            <a:lvl3pPr lvl="2" rtl="0">
              <a:lnSpc>
                <a:spcPct val="90000"/>
              </a:lnSpc>
              <a:spcBef>
                <a:spcPts val="0"/>
              </a:spcBef>
              <a:spcAft>
                <a:spcPts val="0"/>
              </a:spcAft>
              <a:buNone/>
              <a:defRPr>
                <a:solidFill>
                  <a:schemeClr val="dk2"/>
                </a:solidFill>
              </a:defRPr>
            </a:lvl3pPr>
            <a:lvl4pPr lvl="3" rtl="0">
              <a:lnSpc>
                <a:spcPct val="90000"/>
              </a:lnSpc>
              <a:spcBef>
                <a:spcPts val="0"/>
              </a:spcBef>
              <a:spcAft>
                <a:spcPts val="0"/>
              </a:spcAft>
              <a:buNone/>
              <a:defRPr>
                <a:solidFill>
                  <a:schemeClr val="dk2"/>
                </a:solidFill>
              </a:defRPr>
            </a:lvl4pPr>
            <a:lvl5pPr lvl="4" rtl="0">
              <a:lnSpc>
                <a:spcPct val="90000"/>
              </a:lnSpc>
              <a:spcBef>
                <a:spcPts val="0"/>
              </a:spcBef>
              <a:spcAft>
                <a:spcPts val="0"/>
              </a:spcAft>
              <a:buNone/>
              <a:defRPr>
                <a:solidFill>
                  <a:schemeClr val="dk2"/>
                </a:solidFill>
              </a:defRPr>
            </a:lvl5pPr>
            <a:lvl6pPr lvl="5" rtl="0">
              <a:lnSpc>
                <a:spcPct val="90000"/>
              </a:lnSpc>
              <a:spcBef>
                <a:spcPts val="0"/>
              </a:spcBef>
              <a:spcAft>
                <a:spcPts val="0"/>
              </a:spcAft>
              <a:buNone/>
              <a:defRPr>
                <a:solidFill>
                  <a:schemeClr val="dk2"/>
                </a:solidFill>
              </a:defRPr>
            </a:lvl6pPr>
            <a:lvl7pPr lvl="6" rtl="0">
              <a:lnSpc>
                <a:spcPct val="90000"/>
              </a:lnSpc>
              <a:spcBef>
                <a:spcPts val="0"/>
              </a:spcBef>
              <a:spcAft>
                <a:spcPts val="0"/>
              </a:spcAft>
              <a:buNone/>
              <a:defRPr>
                <a:solidFill>
                  <a:schemeClr val="dk2"/>
                </a:solidFill>
              </a:defRPr>
            </a:lvl7pPr>
            <a:lvl8pPr lvl="7" rtl="0">
              <a:lnSpc>
                <a:spcPct val="90000"/>
              </a:lnSpc>
              <a:spcBef>
                <a:spcPts val="0"/>
              </a:spcBef>
              <a:spcAft>
                <a:spcPts val="0"/>
              </a:spcAft>
              <a:buNone/>
              <a:defRPr>
                <a:solidFill>
                  <a:schemeClr val="dk2"/>
                </a:solidFill>
              </a:defRPr>
            </a:lvl8pPr>
            <a:lvl9pPr lvl="8" rtl="0">
              <a:lnSpc>
                <a:spcPct val="90000"/>
              </a:lnSpc>
              <a:spcBef>
                <a:spcPts val="0"/>
              </a:spcBef>
              <a:spcAft>
                <a:spcPts val="0"/>
              </a:spcAft>
              <a:buNone/>
              <a:defRPr>
                <a:solidFill>
                  <a:schemeClr val="dk2"/>
                </a:solidFill>
              </a:defRPr>
            </a:lvl9pPr>
          </a:lstStyle>
          <a:p>
            <a:endParaRPr/>
          </a:p>
        </p:txBody>
      </p:sp>
      <p:pic>
        <p:nvPicPr>
          <p:cNvPr id="53" name="Google Shape;53;p11"/>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sp>
        <p:nvSpPr>
          <p:cNvPr id="54" name="Google Shape;54;p11"/>
          <p:cNvSpPr txBox="1">
            <a:spLocks noGrp="1"/>
          </p:cNvSpPr>
          <p:nvPr>
            <p:ph type="title" idx="2"/>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b="1">
                <a:solidFill>
                  <a:schemeClr val="dk2"/>
                </a:solidFill>
                <a:latin typeface="Google Sans"/>
                <a:ea typeface="Google Sans"/>
                <a:cs typeface="Google Sans"/>
                <a:sym typeface="Google Sans"/>
              </a:defRPr>
            </a:lvl2pPr>
            <a:lvl3pPr lvl="2" rtl="0">
              <a:spcBef>
                <a:spcPts val="0"/>
              </a:spcBef>
              <a:spcAft>
                <a:spcPts val="0"/>
              </a:spcAft>
              <a:buNone/>
              <a:defRPr sz="800" b="1">
                <a:solidFill>
                  <a:schemeClr val="dk2"/>
                </a:solidFill>
                <a:latin typeface="Google Sans"/>
                <a:ea typeface="Google Sans"/>
                <a:cs typeface="Google Sans"/>
                <a:sym typeface="Google Sans"/>
              </a:defRPr>
            </a:lvl3pPr>
            <a:lvl4pPr lvl="3" rtl="0">
              <a:spcBef>
                <a:spcPts val="0"/>
              </a:spcBef>
              <a:spcAft>
                <a:spcPts val="0"/>
              </a:spcAft>
              <a:buNone/>
              <a:defRPr sz="800" b="1">
                <a:solidFill>
                  <a:schemeClr val="dk2"/>
                </a:solidFill>
                <a:latin typeface="Google Sans"/>
                <a:ea typeface="Google Sans"/>
                <a:cs typeface="Google Sans"/>
                <a:sym typeface="Google Sans"/>
              </a:defRPr>
            </a:lvl4pPr>
            <a:lvl5pPr lvl="4" rtl="0">
              <a:spcBef>
                <a:spcPts val="0"/>
              </a:spcBef>
              <a:spcAft>
                <a:spcPts val="0"/>
              </a:spcAft>
              <a:buNone/>
              <a:defRPr sz="800" b="1">
                <a:solidFill>
                  <a:schemeClr val="dk2"/>
                </a:solidFill>
                <a:latin typeface="Google Sans"/>
                <a:ea typeface="Google Sans"/>
                <a:cs typeface="Google Sans"/>
                <a:sym typeface="Google Sans"/>
              </a:defRPr>
            </a:lvl5pPr>
            <a:lvl6pPr lvl="5" rtl="0">
              <a:spcBef>
                <a:spcPts val="0"/>
              </a:spcBef>
              <a:spcAft>
                <a:spcPts val="0"/>
              </a:spcAft>
              <a:buNone/>
              <a:defRPr sz="800" b="1">
                <a:solidFill>
                  <a:schemeClr val="dk2"/>
                </a:solidFill>
                <a:latin typeface="Google Sans"/>
                <a:ea typeface="Google Sans"/>
                <a:cs typeface="Google Sans"/>
                <a:sym typeface="Google Sans"/>
              </a:defRPr>
            </a:lvl6pPr>
            <a:lvl7pPr lvl="6" rtl="0">
              <a:spcBef>
                <a:spcPts val="0"/>
              </a:spcBef>
              <a:spcAft>
                <a:spcPts val="0"/>
              </a:spcAft>
              <a:buNone/>
              <a:defRPr sz="800" b="1">
                <a:solidFill>
                  <a:schemeClr val="dk2"/>
                </a:solidFill>
                <a:latin typeface="Google Sans"/>
                <a:ea typeface="Google Sans"/>
                <a:cs typeface="Google Sans"/>
                <a:sym typeface="Google Sans"/>
              </a:defRPr>
            </a:lvl7pPr>
            <a:lvl8pPr lvl="7" rtl="0">
              <a:spcBef>
                <a:spcPts val="0"/>
              </a:spcBef>
              <a:spcAft>
                <a:spcPts val="0"/>
              </a:spcAft>
              <a:buNone/>
              <a:defRPr sz="800" b="1">
                <a:solidFill>
                  <a:schemeClr val="dk2"/>
                </a:solidFill>
                <a:latin typeface="Google Sans"/>
                <a:ea typeface="Google Sans"/>
                <a:cs typeface="Google Sans"/>
                <a:sym typeface="Google Sans"/>
              </a:defRPr>
            </a:lvl8pPr>
            <a:lvl9pPr lvl="8" rtl="0">
              <a:spcBef>
                <a:spcPts val="0"/>
              </a:spcBef>
              <a:spcAft>
                <a:spcPts val="0"/>
              </a:spcAft>
              <a:buNone/>
              <a:defRPr sz="800" b="1">
                <a:solidFill>
                  <a:schemeClr val="dk2"/>
                </a:solidFill>
                <a:latin typeface="Google Sans"/>
                <a:ea typeface="Google Sans"/>
                <a:cs typeface="Google Sans"/>
                <a:sym typeface="Google Sans"/>
              </a:defRPr>
            </a:lvl9pPr>
          </a:lstStyle>
          <a:p>
            <a:endParaRPr/>
          </a:p>
        </p:txBody>
      </p:sp>
      <p:pic>
        <p:nvPicPr>
          <p:cNvPr id="55" name="Google Shape;55;p11"/>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guide id="2" orient="horz" pos="2736">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lt Statement with Eyebrow slide">
  <p:cSld name="TITLE_AND_BODY_1_1_1_1_1">
    <p:bg>
      <p:bgPr>
        <a:solidFill>
          <a:schemeClr val="accent2"/>
        </a:solidFill>
        <a:effectLst/>
      </p:bgPr>
    </p:bg>
    <p:spTree>
      <p:nvGrpSpPr>
        <p:cNvPr id="1" name="Shape 56"/>
        <p:cNvGrpSpPr/>
        <p:nvPr/>
      </p:nvGrpSpPr>
      <p:grpSpPr>
        <a:xfrm>
          <a:off x="0" y="0"/>
          <a:ext cx="0" cy="0"/>
          <a:chOff x="0" y="0"/>
          <a:chExt cx="0" cy="0"/>
        </a:xfrm>
      </p:grpSpPr>
      <p:sp>
        <p:nvSpPr>
          <p:cNvPr id="57" name="Google Shape;57;p12"/>
          <p:cNvSpPr txBox="1">
            <a:spLocks noGrp="1"/>
          </p:cNvSpPr>
          <p:nvPr>
            <p:ph type="title"/>
          </p:nvPr>
        </p:nvSpPr>
        <p:spPr>
          <a:xfrm>
            <a:off x="472970" y="1987500"/>
            <a:ext cx="7902600" cy="24423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3600">
                <a:solidFill>
                  <a:schemeClr val="dk2"/>
                </a:solidFill>
                <a:latin typeface="Roboto"/>
                <a:ea typeface="Roboto"/>
                <a:cs typeface="Roboto"/>
                <a:sym typeface="Roboto"/>
              </a:defRPr>
            </a:lvl1pPr>
            <a:lvl2pPr lvl="1" rtl="0">
              <a:lnSpc>
                <a:spcPct val="80000"/>
              </a:lnSpc>
              <a:spcBef>
                <a:spcPts val="0"/>
              </a:spcBef>
              <a:spcAft>
                <a:spcPts val="0"/>
              </a:spcAft>
              <a:buNone/>
              <a:defRPr>
                <a:solidFill>
                  <a:schemeClr val="dk2"/>
                </a:solidFill>
              </a:defRPr>
            </a:lvl2pPr>
            <a:lvl3pPr lvl="2" rtl="0">
              <a:lnSpc>
                <a:spcPct val="80000"/>
              </a:lnSpc>
              <a:spcBef>
                <a:spcPts val="0"/>
              </a:spcBef>
              <a:spcAft>
                <a:spcPts val="0"/>
              </a:spcAft>
              <a:buNone/>
              <a:defRPr>
                <a:solidFill>
                  <a:schemeClr val="dk2"/>
                </a:solidFill>
              </a:defRPr>
            </a:lvl3pPr>
            <a:lvl4pPr lvl="3" rtl="0">
              <a:lnSpc>
                <a:spcPct val="80000"/>
              </a:lnSpc>
              <a:spcBef>
                <a:spcPts val="0"/>
              </a:spcBef>
              <a:spcAft>
                <a:spcPts val="0"/>
              </a:spcAft>
              <a:buNone/>
              <a:defRPr>
                <a:solidFill>
                  <a:schemeClr val="dk2"/>
                </a:solidFill>
              </a:defRPr>
            </a:lvl4pPr>
            <a:lvl5pPr lvl="4" rtl="0">
              <a:lnSpc>
                <a:spcPct val="80000"/>
              </a:lnSpc>
              <a:spcBef>
                <a:spcPts val="0"/>
              </a:spcBef>
              <a:spcAft>
                <a:spcPts val="0"/>
              </a:spcAft>
              <a:buNone/>
              <a:defRPr>
                <a:solidFill>
                  <a:schemeClr val="dk2"/>
                </a:solidFill>
              </a:defRPr>
            </a:lvl5pPr>
            <a:lvl6pPr lvl="5" rtl="0">
              <a:lnSpc>
                <a:spcPct val="80000"/>
              </a:lnSpc>
              <a:spcBef>
                <a:spcPts val="0"/>
              </a:spcBef>
              <a:spcAft>
                <a:spcPts val="0"/>
              </a:spcAft>
              <a:buNone/>
              <a:defRPr>
                <a:solidFill>
                  <a:schemeClr val="dk2"/>
                </a:solidFill>
              </a:defRPr>
            </a:lvl6pPr>
            <a:lvl7pPr lvl="6" rtl="0">
              <a:lnSpc>
                <a:spcPct val="80000"/>
              </a:lnSpc>
              <a:spcBef>
                <a:spcPts val="0"/>
              </a:spcBef>
              <a:spcAft>
                <a:spcPts val="0"/>
              </a:spcAft>
              <a:buNone/>
              <a:defRPr>
                <a:solidFill>
                  <a:schemeClr val="dk2"/>
                </a:solidFill>
              </a:defRPr>
            </a:lvl7pPr>
            <a:lvl8pPr lvl="7" rtl="0">
              <a:lnSpc>
                <a:spcPct val="80000"/>
              </a:lnSpc>
              <a:spcBef>
                <a:spcPts val="0"/>
              </a:spcBef>
              <a:spcAft>
                <a:spcPts val="0"/>
              </a:spcAft>
              <a:buNone/>
              <a:defRPr>
                <a:solidFill>
                  <a:schemeClr val="dk2"/>
                </a:solidFill>
              </a:defRPr>
            </a:lvl8pPr>
            <a:lvl9pPr lvl="8" rtl="0">
              <a:lnSpc>
                <a:spcPct val="80000"/>
              </a:lnSpc>
              <a:spcBef>
                <a:spcPts val="0"/>
              </a:spcBef>
              <a:spcAft>
                <a:spcPts val="0"/>
              </a:spcAft>
              <a:buNone/>
              <a:defRPr>
                <a:solidFill>
                  <a:schemeClr val="dk2"/>
                </a:solidFill>
              </a:defRPr>
            </a:lvl9pPr>
          </a:lstStyle>
          <a:p>
            <a:endParaRPr/>
          </a:p>
        </p:txBody>
      </p:sp>
      <p:sp>
        <p:nvSpPr>
          <p:cNvPr id="58" name="Google Shape;58;p12"/>
          <p:cNvSpPr txBox="1">
            <a:spLocks noGrp="1"/>
          </p:cNvSpPr>
          <p:nvPr>
            <p:ph type="title" idx="2"/>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b="1">
                <a:solidFill>
                  <a:schemeClr val="dk2"/>
                </a:solidFill>
                <a:latin typeface="Google Sans"/>
                <a:ea typeface="Google Sans"/>
                <a:cs typeface="Google Sans"/>
                <a:sym typeface="Google Sans"/>
              </a:defRPr>
            </a:lvl2pPr>
            <a:lvl3pPr lvl="2" rtl="0">
              <a:spcBef>
                <a:spcPts val="0"/>
              </a:spcBef>
              <a:spcAft>
                <a:spcPts val="0"/>
              </a:spcAft>
              <a:buNone/>
              <a:defRPr sz="800" b="1">
                <a:solidFill>
                  <a:schemeClr val="dk2"/>
                </a:solidFill>
                <a:latin typeface="Google Sans"/>
                <a:ea typeface="Google Sans"/>
                <a:cs typeface="Google Sans"/>
                <a:sym typeface="Google Sans"/>
              </a:defRPr>
            </a:lvl3pPr>
            <a:lvl4pPr lvl="3" rtl="0">
              <a:spcBef>
                <a:spcPts val="0"/>
              </a:spcBef>
              <a:spcAft>
                <a:spcPts val="0"/>
              </a:spcAft>
              <a:buNone/>
              <a:defRPr sz="800" b="1">
                <a:solidFill>
                  <a:schemeClr val="dk2"/>
                </a:solidFill>
                <a:latin typeface="Google Sans"/>
                <a:ea typeface="Google Sans"/>
                <a:cs typeface="Google Sans"/>
                <a:sym typeface="Google Sans"/>
              </a:defRPr>
            </a:lvl4pPr>
            <a:lvl5pPr lvl="4" rtl="0">
              <a:spcBef>
                <a:spcPts val="0"/>
              </a:spcBef>
              <a:spcAft>
                <a:spcPts val="0"/>
              </a:spcAft>
              <a:buNone/>
              <a:defRPr sz="800" b="1">
                <a:solidFill>
                  <a:schemeClr val="dk2"/>
                </a:solidFill>
                <a:latin typeface="Google Sans"/>
                <a:ea typeface="Google Sans"/>
                <a:cs typeface="Google Sans"/>
                <a:sym typeface="Google Sans"/>
              </a:defRPr>
            </a:lvl5pPr>
            <a:lvl6pPr lvl="5" rtl="0">
              <a:spcBef>
                <a:spcPts val="0"/>
              </a:spcBef>
              <a:spcAft>
                <a:spcPts val="0"/>
              </a:spcAft>
              <a:buNone/>
              <a:defRPr sz="800" b="1">
                <a:solidFill>
                  <a:schemeClr val="dk2"/>
                </a:solidFill>
                <a:latin typeface="Google Sans"/>
                <a:ea typeface="Google Sans"/>
                <a:cs typeface="Google Sans"/>
                <a:sym typeface="Google Sans"/>
              </a:defRPr>
            </a:lvl6pPr>
            <a:lvl7pPr lvl="6" rtl="0">
              <a:spcBef>
                <a:spcPts val="0"/>
              </a:spcBef>
              <a:spcAft>
                <a:spcPts val="0"/>
              </a:spcAft>
              <a:buNone/>
              <a:defRPr sz="800" b="1">
                <a:solidFill>
                  <a:schemeClr val="dk2"/>
                </a:solidFill>
                <a:latin typeface="Google Sans"/>
                <a:ea typeface="Google Sans"/>
                <a:cs typeface="Google Sans"/>
                <a:sym typeface="Google Sans"/>
              </a:defRPr>
            </a:lvl7pPr>
            <a:lvl8pPr lvl="7" rtl="0">
              <a:spcBef>
                <a:spcPts val="0"/>
              </a:spcBef>
              <a:spcAft>
                <a:spcPts val="0"/>
              </a:spcAft>
              <a:buNone/>
              <a:defRPr sz="800" b="1">
                <a:solidFill>
                  <a:schemeClr val="dk2"/>
                </a:solidFill>
                <a:latin typeface="Google Sans"/>
                <a:ea typeface="Google Sans"/>
                <a:cs typeface="Google Sans"/>
                <a:sym typeface="Google Sans"/>
              </a:defRPr>
            </a:lvl8pPr>
            <a:lvl9pPr lvl="8" rtl="0">
              <a:spcBef>
                <a:spcPts val="0"/>
              </a:spcBef>
              <a:spcAft>
                <a:spcPts val="0"/>
              </a:spcAft>
              <a:buNone/>
              <a:defRPr sz="800" b="1">
                <a:solidFill>
                  <a:schemeClr val="dk2"/>
                </a:solidFill>
                <a:latin typeface="Google Sans"/>
                <a:ea typeface="Google Sans"/>
                <a:cs typeface="Google Sans"/>
                <a:sym typeface="Google Sans"/>
              </a:defRPr>
            </a:lvl9pPr>
          </a:lstStyle>
          <a:p>
            <a:endParaRPr/>
          </a:p>
        </p:txBody>
      </p:sp>
      <p:pic>
        <p:nvPicPr>
          <p:cNvPr id="59" name="Google Shape;59;p12"/>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guide id="2" orient="horz" pos="2736">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ondary Breaker slide" type="twoColTx">
  <p:cSld name="TITLE_AND_TWO_COLUMNS">
    <p:bg>
      <p:bgPr>
        <a:solidFill>
          <a:schemeClr val="dk2"/>
        </a:solidFill>
        <a:effectLst/>
      </p:bgPr>
    </p:bg>
    <p:spTree>
      <p:nvGrpSpPr>
        <p:cNvPr id="1" name="Shape 60"/>
        <p:cNvGrpSpPr/>
        <p:nvPr/>
      </p:nvGrpSpPr>
      <p:grpSpPr>
        <a:xfrm>
          <a:off x="0" y="0"/>
          <a:ext cx="0" cy="0"/>
          <a:chOff x="0" y="0"/>
          <a:chExt cx="0" cy="0"/>
        </a:xfrm>
      </p:grpSpPr>
      <p:sp>
        <p:nvSpPr>
          <p:cNvPr id="61" name="Google Shape;61;p13"/>
          <p:cNvSpPr txBox="1">
            <a:spLocks noGrp="1"/>
          </p:cNvSpPr>
          <p:nvPr>
            <p:ph type="title"/>
          </p:nvPr>
        </p:nvSpPr>
        <p:spPr>
          <a:xfrm>
            <a:off x="448650" y="990953"/>
            <a:ext cx="7902600" cy="35829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8000" b="1">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 name="Google Shape;62;p13"/>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ondary Breaker slide">
  <p:cSld name="TITLE_AND_TWO_COLUMNS_2">
    <p:bg>
      <p:bgPr>
        <a:solidFill>
          <a:schemeClr val="accen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448650" y="990953"/>
            <a:ext cx="7902600" cy="35829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8000" b="1">
                <a:solidFill>
                  <a:schemeClr val="lt2"/>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 name="Google Shape;65;p14"/>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ondary Breaker slide">
  <p:cSld name="TITLE_AND_TWO_COLUMNS_1">
    <p:bg>
      <p:bgPr>
        <a:solidFill>
          <a:schemeClr val="dk1"/>
        </a:solid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448650" y="990953"/>
            <a:ext cx="7902600" cy="35829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8000" b="1">
                <a:solidFill>
                  <a:schemeClr val="dk2"/>
                </a:solidFill>
                <a:latin typeface="Google Sans"/>
                <a:ea typeface="Google Sans"/>
                <a:cs typeface="Google Sans"/>
                <a:sym typeface="Google Sans"/>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a:endParaRPr/>
          </a:p>
        </p:txBody>
      </p:sp>
      <p:pic>
        <p:nvPicPr>
          <p:cNvPr id="68" name="Google Shape;68;p15"/>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eam slide" type="titleOnly">
  <p:cSld name="TITLE_ONLY">
    <p:bg>
      <p:bgPr>
        <a:solidFill>
          <a:schemeClr val="dk1"/>
        </a:solidFill>
        <a:effectLst/>
      </p:bgPr>
    </p:bg>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pic>
        <p:nvPicPr>
          <p:cNvPr id="71" name="Google Shape;71;p16"/>
          <p:cNvPicPr preferRelativeResize="0"/>
          <p:nvPr/>
        </p:nvPicPr>
        <p:blipFill rotWithShape="1">
          <a:blip r:embed="rId2">
            <a:alphaModFix/>
          </a:blip>
          <a:srcRect l="28038" t="11276" r="28042" b="11276"/>
          <a:stretch/>
        </p:blipFill>
        <p:spPr>
          <a:xfrm>
            <a:off x="582246" y="1847119"/>
            <a:ext cx="1095300" cy="1093200"/>
          </a:xfrm>
          <a:prstGeom prst="ellipse">
            <a:avLst/>
          </a:prstGeom>
          <a:noFill/>
          <a:ln>
            <a:noFill/>
          </a:ln>
        </p:spPr>
      </p:pic>
      <p:pic>
        <p:nvPicPr>
          <p:cNvPr id="72" name="Google Shape;72;p16"/>
          <p:cNvPicPr preferRelativeResize="0"/>
          <p:nvPr/>
        </p:nvPicPr>
        <p:blipFill rotWithShape="1">
          <a:blip r:embed="rId2">
            <a:alphaModFix/>
          </a:blip>
          <a:srcRect l="28038" t="11276" r="28042" b="11276"/>
          <a:stretch/>
        </p:blipFill>
        <p:spPr>
          <a:xfrm>
            <a:off x="1945521" y="1847119"/>
            <a:ext cx="1095300" cy="1093200"/>
          </a:xfrm>
          <a:prstGeom prst="ellipse">
            <a:avLst/>
          </a:prstGeom>
          <a:noFill/>
          <a:ln>
            <a:noFill/>
          </a:ln>
        </p:spPr>
      </p:pic>
      <p:pic>
        <p:nvPicPr>
          <p:cNvPr id="73" name="Google Shape;73;p16"/>
          <p:cNvPicPr preferRelativeResize="0"/>
          <p:nvPr/>
        </p:nvPicPr>
        <p:blipFill rotWithShape="1">
          <a:blip r:embed="rId2">
            <a:alphaModFix/>
          </a:blip>
          <a:srcRect l="28038" t="11276" r="28042" b="11276"/>
          <a:stretch/>
        </p:blipFill>
        <p:spPr>
          <a:xfrm>
            <a:off x="3314058" y="1847119"/>
            <a:ext cx="1095300" cy="1093200"/>
          </a:xfrm>
          <a:prstGeom prst="ellipse">
            <a:avLst/>
          </a:prstGeom>
          <a:noFill/>
          <a:ln>
            <a:noFill/>
          </a:ln>
        </p:spPr>
      </p:pic>
      <p:pic>
        <p:nvPicPr>
          <p:cNvPr id="74" name="Google Shape;74;p16"/>
          <p:cNvPicPr preferRelativeResize="0"/>
          <p:nvPr/>
        </p:nvPicPr>
        <p:blipFill rotWithShape="1">
          <a:blip r:embed="rId2">
            <a:alphaModFix/>
          </a:blip>
          <a:srcRect l="28038" t="11276" r="28042" b="11276"/>
          <a:stretch/>
        </p:blipFill>
        <p:spPr>
          <a:xfrm>
            <a:off x="4694096" y="1847119"/>
            <a:ext cx="1095300" cy="1093200"/>
          </a:xfrm>
          <a:prstGeom prst="ellipse">
            <a:avLst/>
          </a:prstGeom>
          <a:noFill/>
          <a:ln>
            <a:noFill/>
          </a:ln>
        </p:spPr>
      </p:pic>
      <p:pic>
        <p:nvPicPr>
          <p:cNvPr id="75" name="Google Shape;75;p16"/>
          <p:cNvPicPr preferRelativeResize="0"/>
          <p:nvPr/>
        </p:nvPicPr>
        <p:blipFill rotWithShape="1">
          <a:blip r:embed="rId2">
            <a:alphaModFix/>
          </a:blip>
          <a:srcRect l="28038" t="11276" r="28042" b="11276"/>
          <a:stretch/>
        </p:blipFill>
        <p:spPr>
          <a:xfrm>
            <a:off x="6080271" y="1847119"/>
            <a:ext cx="1095300" cy="1093200"/>
          </a:xfrm>
          <a:prstGeom prst="ellipse">
            <a:avLst/>
          </a:prstGeom>
          <a:noFill/>
          <a:ln>
            <a:noFill/>
          </a:ln>
        </p:spPr>
      </p:pic>
      <p:pic>
        <p:nvPicPr>
          <p:cNvPr id="76" name="Google Shape;76;p16"/>
          <p:cNvPicPr preferRelativeResize="0"/>
          <p:nvPr/>
        </p:nvPicPr>
        <p:blipFill rotWithShape="1">
          <a:blip r:embed="rId2">
            <a:alphaModFix/>
          </a:blip>
          <a:srcRect l="28038" t="11276" r="28042" b="11276"/>
          <a:stretch/>
        </p:blipFill>
        <p:spPr>
          <a:xfrm>
            <a:off x="7466446" y="1847119"/>
            <a:ext cx="1095300" cy="1093200"/>
          </a:xfrm>
          <a:prstGeom prst="ellipse">
            <a:avLst/>
          </a:prstGeom>
          <a:noFill/>
          <a:ln>
            <a:noFill/>
          </a:ln>
        </p:spPr>
      </p:pic>
      <p:sp>
        <p:nvSpPr>
          <p:cNvPr id="77" name="Google Shape;77;p16"/>
          <p:cNvSpPr txBox="1">
            <a:spLocks noGrp="1"/>
          </p:cNvSpPr>
          <p:nvPr>
            <p:ph type="subTitle" idx="1"/>
          </p:nvPr>
        </p:nvSpPr>
        <p:spPr>
          <a:xfrm>
            <a:off x="50592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78" name="Google Shape;78;p16"/>
          <p:cNvSpPr txBox="1">
            <a:spLocks noGrp="1"/>
          </p:cNvSpPr>
          <p:nvPr>
            <p:ph type="subTitle" idx="2"/>
          </p:nvPr>
        </p:nvSpPr>
        <p:spPr>
          <a:xfrm>
            <a:off x="50592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sp>
        <p:nvSpPr>
          <p:cNvPr id="79" name="Google Shape;79;p16"/>
          <p:cNvSpPr txBox="1">
            <a:spLocks noGrp="1"/>
          </p:cNvSpPr>
          <p:nvPr>
            <p:ph type="subTitle" idx="3"/>
          </p:nvPr>
        </p:nvSpPr>
        <p:spPr>
          <a:xfrm>
            <a:off x="182337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80" name="Google Shape;80;p16"/>
          <p:cNvSpPr txBox="1">
            <a:spLocks noGrp="1"/>
          </p:cNvSpPr>
          <p:nvPr>
            <p:ph type="subTitle" idx="4"/>
          </p:nvPr>
        </p:nvSpPr>
        <p:spPr>
          <a:xfrm>
            <a:off x="182337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sp>
        <p:nvSpPr>
          <p:cNvPr id="81" name="Google Shape;81;p16"/>
          <p:cNvSpPr txBox="1">
            <a:spLocks noGrp="1"/>
          </p:cNvSpPr>
          <p:nvPr>
            <p:ph type="subTitle" idx="5"/>
          </p:nvPr>
        </p:nvSpPr>
        <p:spPr>
          <a:xfrm>
            <a:off x="321702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82" name="Google Shape;82;p16"/>
          <p:cNvSpPr txBox="1">
            <a:spLocks noGrp="1"/>
          </p:cNvSpPr>
          <p:nvPr>
            <p:ph type="subTitle" idx="6"/>
          </p:nvPr>
        </p:nvSpPr>
        <p:spPr>
          <a:xfrm>
            <a:off x="321702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sp>
        <p:nvSpPr>
          <p:cNvPr id="83" name="Google Shape;83;p16"/>
          <p:cNvSpPr txBox="1">
            <a:spLocks noGrp="1"/>
          </p:cNvSpPr>
          <p:nvPr>
            <p:ph type="subTitle" idx="7"/>
          </p:nvPr>
        </p:nvSpPr>
        <p:spPr>
          <a:xfrm>
            <a:off x="461067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84" name="Google Shape;84;p16"/>
          <p:cNvSpPr txBox="1">
            <a:spLocks noGrp="1"/>
          </p:cNvSpPr>
          <p:nvPr>
            <p:ph type="subTitle" idx="8"/>
          </p:nvPr>
        </p:nvSpPr>
        <p:spPr>
          <a:xfrm>
            <a:off x="461067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sp>
        <p:nvSpPr>
          <p:cNvPr id="85" name="Google Shape;85;p16"/>
          <p:cNvSpPr txBox="1">
            <a:spLocks noGrp="1"/>
          </p:cNvSpPr>
          <p:nvPr>
            <p:ph type="subTitle" idx="9"/>
          </p:nvPr>
        </p:nvSpPr>
        <p:spPr>
          <a:xfrm>
            <a:off x="600432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86" name="Google Shape;86;p16"/>
          <p:cNvSpPr txBox="1">
            <a:spLocks noGrp="1"/>
          </p:cNvSpPr>
          <p:nvPr>
            <p:ph type="subTitle" idx="13"/>
          </p:nvPr>
        </p:nvSpPr>
        <p:spPr>
          <a:xfrm>
            <a:off x="600432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sp>
        <p:nvSpPr>
          <p:cNvPr id="87" name="Google Shape;87;p16"/>
          <p:cNvSpPr txBox="1">
            <a:spLocks noGrp="1"/>
          </p:cNvSpPr>
          <p:nvPr>
            <p:ph type="subTitle" idx="14"/>
          </p:nvPr>
        </p:nvSpPr>
        <p:spPr>
          <a:xfrm>
            <a:off x="739797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88" name="Google Shape;88;p16"/>
          <p:cNvSpPr txBox="1">
            <a:spLocks noGrp="1"/>
          </p:cNvSpPr>
          <p:nvPr>
            <p:ph type="subTitle" idx="15"/>
          </p:nvPr>
        </p:nvSpPr>
        <p:spPr>
          <a:xfrm>
            <a:off x="739797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pic>
        <p:nvPicPr>
          <p:cNvPr id="89" name="Google Shape;89;p16"/>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5 Statement slide">
  <p:cSld name="TITLE_ONLY_4">
    <p:bg>
      <p:bgPr>
        <a:solidFill>
          <a:schemeClr val="dk1"/>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92" name="Google Shape;92;p17"/>
          <p:cNvSpPr txBox="1">
            <a:spLocks noGrp="1"/>
          </p:cNvSpPr>
          <p:nvPr>
            <p:ph type="subTitle" idx="1"/>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sp>
        <p:nvSpPr>
          <p:cNvPr id="93" name="Google Shape;93;p17"/>
          <p:cNvSpPr txBox="1">
            <a:spLocks noGrp="1"/>
          </p:cNvSpPr>
          <p:nvPr>
            <p:ph type="subTitle" idx="2"/>
          </p:nvPr>
        </p:nvSpPr>
        <p:spPr>
          <a:xfrm>
            <a:off x="489925" y="1310525"/>
            <a:ext cx="1545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4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4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4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4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4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4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4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4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400" b="1">
                <a:solidFill>
                  <a:schemeClr val="dk2"/>
                </a:solidFill>
                <a:latin typeface="Google Sans"/>
                <a:ea typeface="Google Sans"/>
                <a:cs typeface="Google Sans"/>
                <a:sym typeface="Google Sans"/>
              </a:defRPr>
            </a:lvl9pPr>
          </a:lstStyle>
          <a:p>
            <a:endParaRPr/>
          </a:p>
        </p:txBody>
      </p:sp>
      <p:sp>
        <p:nvSpPr>
          <p:cNvPr id="94" name="Google Shape;94;p17"/>
          <p:cNvSpPr txBox="1">
            <a:spLocks noGrp="1"/>
          </p:cNvSpPr>
          <p:nvPr>
            <p:ph type="subTitle" idx="3"/>
          </p:nvPr>
        </p:nvSpPr>
        <p:spPr>
          <a:xfrm>
            <a:off x="511575" y="2280500"/>
            <a:ext cx="15234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95" name="Google Shape;95;p17"/>
          <p:cNvSpPr txBox="1">
            <a:spLocks noGrp="1"/>
          </p:cNvSpPr>
          <p:nvPr>
            <p:ph type="subTitle" idx="4"/>
          </p:nvPr>
        </p:nvSpPr>
        <p:spPr>
          <a:xfrm>
            <a:off x="2163807" y="1310525"/>
            <a:ext cx="1545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4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4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4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4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4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4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4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4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400" b="1">
                <a:solidFill>
                  <a:schemeClr val="dk2"/>
                </a:solidFill>
                <a:latin typeface="Google Sans"/>
                <a:ea typeface="Google Sans"/>
                <a:cs typeface="Google Sans"/>
                <a:sym typeface="Google Sans"/>
              </a:defRPr>
            </a:lvl9pPr>
          </a:lstStyle>
          <a:p>
            <a:endParaRPr/>
          </a:p>
        </p:txBody>
      </p:sp>
      <p:sp>
        <p:nvSpPr>
          <p:cNvPr id="96" name="Google Shape;96;p17"/>
          <p:cNvSpPr txBox="1">
            <a:spLocks noGrp="1"/>
          </p:cNvSpPr>
          <p:nvPr>
            <p:ph type="subTitle" idx="5"/>
          </p:nvPr>
        </p:nvSpPr>
        <p:spPr>
          <a:xfrm>
            <a:off x="2185457" y="2280500"/>
            <a:ext cx="15234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97" name="Google Shape;97;p17"/>
          <p:cNvSpPr txBox="1">
            <a:spLocks noGrp="1"/>
          </p:cNvSpPr>
          <p:nvPr>
            <p:ph type="subTitle" idx="6"/>
          </p:nvPr>
        </p:nvSpPr>
        <p:spPr>
          <a:xfrm>
            <a:off x="3837690" y="1310525"/>
            <a:ext cx="1545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4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4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4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4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4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4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4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4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400" b="1">
                <a:solidFill>
                  <a:schemeClr val="dk2"/>
                </a:solidFill>
                <a:latin typeface="Google Sans"/>
                <a:ea typeface="Google Sans"/>
                <a:cs typeface="Google Sans"/>
                <a:sym typeface="Google Sans"/>
              </a:defRPr>
            </a:lvl9pPr>
          </a:lstStyle>
          <a:p>
            <a:endParaRPr/>
          </a:p>
        </p:txBody>
      </p:sp>
      <p:sp>
        <p:nvSpPr>
          <p:cNvPr id="98" name="Google Shape;98;p17"/>
          <p:cNvSpPr txBox="1">
            <a:spLocks noGrp="1"/>
          </p:cNvSpPr>
          <p:nvPr>
            <p:ph type="subTitle" idx="7"/>
          </p:nvPr>
        </p:nvSpPr>
        <p:spPr>
          <a:xfrm>
            <a:off x="3859340" y="2280500"/>
            <a:ext cx="15234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99" name="Google Shape;99;p17"/>
          <p:cNvSpPr txBox="1">
            <a:spLocks noGrp="1"/>
          </p:cNvSpPr>
          <p:nvPr>
            <p:ph type="subTitle" idx="8"/>
          </p:nvPr>
        </p:nvSpPr>
        <p:spPr>
          <a:xfrm>
            <a:off x="5511572" y="1310525"/>
            <a:ext cx="1545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4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4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4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4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4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4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4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4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400" b="1">
                <a:solidFill>
                  <a:schemeClr val="dk2"/>
                </a:solidFill>
                <a:latin typeface="Google Sans"/>
                <a:ea typeface="Google Sans"/>
                <a:cs typeface="Google Sans"/>
                <a:sym typeface="Google Sans"/>
              </a:defRPr>
            </a:lvl9pPr>
          </a:lstStyle>
          <a:p>
            <a:endParaRPr/>
          </a:p>
        </p:txBody>
      </p:sp>
      <p:sp>
        <p:nvSpPr>
          <p:cNvPr id="100" name="Google Shape;100;p17"/>
          <p:cNvSpPr txBox="1">
            <a:spLocks noGrp="1"/>
          </p:cNvSpPr>
          <p:nvPr>
            <p:ph type="subTitle" idx="9"/>
          </p:nvPr>
        </p:nvSpPr>
        <p:spPr>
          <a:xfrm>
            <a:off x="5533222" y="2280500"/>
            <a:ext cx="15234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101" name="Google Shape;101;p17"/>
          <p:cNvSpPr txBox="1">
            <a:spLocks noGrp="1"/>
          </p:cNvSpPr>
          <p:nvPr>
            <p:ph type="subTitle" idx="13"/>
          </p:nvPr>
        </p:nvSpPr>
        <p:spPr>
          <a:xfrm>
            <a:off x="7185454" y="1310525"/>
            <a:ext cx="1545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4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4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4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4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4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4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4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4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400" b="1">
                <a:solidFill>
                  <a:schemeClr val="dk2"/>
                </a:solidFill>
                <a:latin typeface="Google Sans"/>
                <a:ea typeface="Google Sans"/>
                <a:cs typeface="Google Sans"/>
                <a:sym typeface="Google Sans"/>
              </a:defRPr>
            </a:lvl9pPr>
          </a:lstStyle>
          <a:p>
            <a:endParaRPr/>
          </a:p>
        </p:txBody>
      </p:sp>
      <p:sp>
        <p:nvSpPr>
          <p:cNvPr id="102" name="Google Shape;102;p17"/>
          <p:cNvSpPr txBox="1">
            <a:spLocks noGrp="1"/>
          </p:cNvSpPr>
          <p:nvPr>
            <p:ph type="subTitle" idx="14"/>
          </p:nvPr>
        </p:nvSpPr>
        <p:spPr>
          <a:xfrm>
            <a:off x="7207104" y="2280500"/>
            <a:ext cx="15234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pic>
        <p:nvPicPr>
          <p:cNvPr id="103" name="Google Shape;103;p17"/>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4 Statement slide">
  <p:cSld name="TITLE_ONLY_3">
    <p:bg>
      <p:bgPr>
        <a:solidFill>
          <a:schemeClr val="dk1"/>
        </a:solidFill>
        <a:effectLst/>
      </p:bgPr>
    </p:bg>
    <p:spTree>
      <p:nvGrpSpPr>
        <p:cNvPr id="1" name="Shape 104"/>
        <p:cNvGrpSpPr/>
        <p:nvPr/>
      </p:nvGrpSpPr>
      <p:grpSpPr>
        <a:xfrm>
          <a:off x="0" y="0"/>
          <a:ext cx="0" cy="0"/>
          <a:chOff x="0" y="0"/>
          <a:chExt cx="0" cy="0"/>
        </a:xfrm>
      </p:grpSpPr>
      <p:sp>
        <p:nvSpPr>
          <p:cNvPr id="105" name="Google Shape;105;p18"/>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06" name="Google Shape;106;p18"/>
          <p:cNvSpPr txBox="1">
            <a:spLocks noGrp="1"/>
          </p:cNvSpPr>
          <p:nvPr>
            <p:ph type="subTitle" idx="1"/>
          </p:nvPr>
        </p:nvSpPr>
        <p:spPr>
          <a:xfrm>
            <a:off x="489932" y="1462925"/>
            <a:ext cx="19215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07" name="Google Shape;107;p18"/>
          <p:cNvSpPr txBox="1">
            <a:spLocks noGrp="1"/>
          </p:cNvSpPr>
          <p:nvPr>
            <p:ph type="subTitle" idx="2"/>
          </p:nvPr>
        </p:nvSpPr>
        <p:spPr>
          <a:xfrm>
            <a:off x="511576" y="2432900"/>
            <a:ext cx="1899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108" name="Google Shape;108;p18"/>
          <p:cNvSpPr txBox="1">
            <a:spLocks noGrp="1"/>
          </p:cNvSpPr>
          <p:nvPr>
            <p:ph type="subTitle" idx="3"/>
          </p:nvPr>
        </p:nvSpPr>
        <p:spPr>
          <a:xfrm>
            <a:off x="2551107" y="1462925"/>
            <a:ext cx="19215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09" name="Google Shape;109;p18"/>
          <p:cNvSpPr txBox="1">
            <a:spLocks noGrp="1"/>
          </p:cNvSpPr>
          <p:nvPr>
            <p:ph type="subTitle" idx="4"/>
          </p:nvPr>
        </p:nvSpPr>
        <p:spPr>
          <a:xfrm>
            <a:off x="2572751" y="2432900"/>
            <a:ext cx="1899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110" name="Google Shape;110;p18"/>
          <p:cNvSpPr txBox="1">
            <a:spLocks noGrp="1"/>
          </p:cNvSpPr>
          <p:nvPr>
            <p:ph type="subTitle" idx="5"/>
          </p:nvPr>
        </p:nvSpPr>
        <p:spPr>
          <a:xfrm>
            <a:off x="4631957" y="1462925"/>
            <a:ext cx="19215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11" name="Google Shape;111;p18"/>
          <p:cNvSpPr txBox="1">
            <a:spLocks noGrp="1"/>
          </p:cNvSpPr>
          <p:nvPr>
            <p:ph type="subTitle" idx="6"/>
          </p:nvPr>
        </p:nvSpPr>
        <p:spPr>
          <a:xfrm>
            <a:off x="4653601" y="2432900"/>
            <a:ext cx="1899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112" name="Google Shape;112;p18"/>
          <p:cNvSpPr txBox="1">
            <a:spLocks noGrp="1"/>
          </p:cNvSpPr>
          <p:nvPr>
            <p:ph type="subTitle" idx="7"/>
          </p:nvPr>
        </p:nvSpPr>
        <p:spPr>
          <a:xfrm>
            <a:off x="6693132" y="1462925"/>
            <a:ext cx="19215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13" name="Google Shape;113;p18"/>
          <p:cNvSpPr txBox="1">
            <a:spLocks noGrp="1"/>
          </p:cNvSpPr>
          <p:nvPr>
            <p:ph type="subTitle" idx="8"/>
          </p:nvPr>
        </p:nvSpPr>
        <p:spPr>
          <a:xfrm>
            <a:off x="6714776" y="2432900"/>
            <a:ext cx="1899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114" name="Google Shape;114;p18"/>
          <p:cNvSpPr txBox="1">
            <a:spLocks noGrp="1"/>
          </p:cNvSpPr>
          <p:nvPr>
            <p:ph type="subTitle" idx="9"/>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15" name="Google Shape;115;p18"/>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 Statement slide">
  <p:cSld name="TITLE_ONLY_2">
    <p:bg>
      <p:bgPr>
        <a:solidFill>
          <a:schemeClr val="dk1"/>
        </a:solidFill>
        <a:effectLst/>
      </p:bgPr>
    </p:bg>
    <p:spTree>
      <p:nvGrpSpPr>
        <p:cNvPr id="1" name="Shape 116"/>
        <p:cNvGrpSpPr/>
        <p:nvPr/>
      </p:nvGrpSpPr>
      <p:grpSpPr>
        <a:xfrm>
          <a:off x="0" y="0"/>
          <a:ext cx="0" cy="0"/>
          <a:chOff x="0" y="0"/>
          <a:chExt cx="0" cy="0"/>
        </a:xfrm>
      </p:grpSpPr>
      <p:cxnSp>
        <p:nvCxnSpPr>
          <p:cNvPr id="117" name="Google Shape;117;p19"/>
          <p:cNvCxnSpPr/>
          <p:nvPr/>
        </p:nvCxnSpPr>
        <p:spPr>
          <a:xfrm>
            <a:off x="3092775"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118" name="Google Shape;118;p19"/>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19" name="Google Shape;119;p19"/>
          <p:cNvSpPr txBox="1">
            <a:spLocks noGrp="1"/>
          </p:cNvSpPr>
          <p:nvPr>
            <p:ph type="subTitle" idx="1"/>
          </p:nvPr>
        </p:nvSpPr>
        <p:spPr>
          <a:xfrm>
            <a:off x="3387548" y="1432338"/>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20" name="Google Shape;120;p19"/>
          <p:cNvSpPr txBox="1">
            <a:spLocks noGrp="1"/>
          </p:cNvSpPr>
          <p:nvPr>
            <p:ph type="subTitle" idx="2"/>
          </p:nvPr>
        </p:nvSpPr>
        <p:spPr>
          <a:xfrm>
            <a:off x="6255697" y="1432338"/>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21" name="Google Shape;121;p19"/>
          <p:cNvSpPr txBox="1">
            <a:spLocks noGrp="1"/>
          </p:cNvSpPr>
          <p:nvPr>
            <p:ph type="subTitle" idx="3"/>
          </p:nvPr>
        </p:nvSpPr>
        <p:spPr>
          <a:xfrm>
            <a:off x="481161" y="1462913"/>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22" name="Google Shape;122;p19"/>
          <p:cNvSpPr txBox="1">
            <a:spLocks noGrp="1"/>
          </p:cNvSpPr>
          <p:nvPr>
            <p:ph type="subTitle" idx="4"/>
          </p:nvPr>
        </p:nvSpPr>
        <p:spPr>
          <a:xfrm>
            <a:off x="475892" y="2432910"/>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900">
                <a:solidFill>
                  <a:schemeClr val="dk2"/>
                </a:solidFill>
                <a:latin typeface="Roboto"/>
                <a:ea typeface="Roboto"/>
                <a:cs typeface="Roboto"/>
                <a:sym typeface="Roboto"/>
              </a:defRPr>
            </a:lvl1pPr>
            <a:lvl2pPr lvl="1" rtl="0">
              <a:lnSpc>
                <a:spcPct val="90000"/>
              </a:lnSpc>
              <a:spcBef>
                <a:spcPts val="1600"/>
              </a:spcBef>
              <a:spcAft>
                <a:spcPts val="0"/>
              </a:spcAft>
              <a:buNone/>
              <a:defRPr sz="900">
                <a:solidFill>
                  <a:schemeClr val="dk2"/>
                </a:solidFill>
                <a:latin typeface="Roboto"/>
                <a:ea typeface="Roboto"/>
                <a:cs typeface="Roboto"/>
                <a:sym typeface="Roboto"/>
              </a:defRPr>
            </a:lvl2pPr>
            <a:lvl3pPr lvl="2" rtl="0">
              <a:lnSpc>
                <a:spcPct val="90000"/>
              </a:lnSpc>
              <a:spcBef>
                <a:spcPts val="1600"/>
              </a:spcBef>
              <a:spcAft>
                <a:spcPts val="0"/>
              </a:spcAft>
              <a:buNone/>
              <a:defRPr sz="900">
                <a:solidFill>
                  <a:schemeClr val="dk2"/>
                </a:solidFill>
                <a:latin typeface="Roboto"/>
                <a:ea typeface="Roboto"/>
                <a:cs typeface="Roboto"/>
                <a:sym typeface="Roboto"/>
              </a:defRPr>
            </a:lvl3pPr>
            <a:lvl4pPr lvl="3" rtl="0">
              <a:lnSpc>
                <a:spcPct val="90000"/>
              </a:lnSpc>
              <a:spcBef>
                <a:spcPts val="1600"/>
              </a:spcBef>
              <a:spcAft>
                <a:spcPts val="0"/>
              </a:spcAft>
              <a:buNone/>
              <a:defRPr sz="900">
                <a:solidFill>
                  <a:schemeClr val="dk2"/>
                </a:solidFill>
                <a:latin typeface="Roboto"/>
                <a:ea typeface="Roboto"/>
                <a:cs typeface="Roboto"/>
                <a:sym typeface="Roboto"/>
              </a:defRPr>
            </a:lvl4pPr>
            <a:lvl5pPr lvl="4" rtl="0">
              <a:lnSpc>
                <a:spcPct val="90000"/>
              </a:lnSpc>
              <a:spcBef>
                <a:spcPts val="1600"/>
              </a:spcBef>
              <a:spcAft>
                <a:spcPts val="0"/>
              </a:spcAft>
              <a:buNone/>
              <a:defRPr sz="900">
                <a:solidFill>
                  <a:schemeClr val="dk2"/>
                </a:solidFill>
                <a:latin typeface="Roboto"/>
                <a:ea typeface="Roboto"/>
                <a:cs typeface="Roboto"/>
                <a:sym typeface="Roboto"/>
              </a:defRPr>
            </a:lvl5pPr>
            <a:lvl6pPr lvl="5" rtl="0">
              <a:lnSpc>
                <a:spcPct val="90000"/>
              </a:lnSpc>
              <a:spcBef>
                <a:spcPts val="1600"/>
              </a:spcBef>
              <a:spcAft>
                <a:spcPts val="0"/>
              </a:spcAft>
              <a:buNone/>
              <a:defRPr sz="900">
                <a:solidFill>
                  <a:schemeClr val="dk2"/>
                </a:solidFill>
                <a:latin typeface="Roboto"/>
                <a:ea typeface="Roboto"/>
                <a:cs typeface="Roboto"/>
                <a:sym typeface="Roboto"/>
              </a:defRPr>
            </a:lvl6pPr>
            <a:lvl7pPr lvl="6" rtl="0">
              <a:lnSpc>
                <a:spcPct val="90000"/>
              </a:lnSpc>
              <a:spcBef>
                <a:spcPts val="1600"/>
              </a:spcBef>
              <a:spcAft>
                <a:spcPts val="0"/>
              </a:spcAft>
              <a:buNone/>
              <a:defRPr sz="900">
                <a:solidFill>
                  <a:schemeClr val="dk2"/>
                </a:solidFill>
                <a:latin typeface="Roboto"/>
                <a:ea typeface="Roboto"/>
                <a:cs typeface="Roboto"/>
                <a:sym typeface="Roboto"/>
              </a:defRPr>
            </a:lvl7pPr>
            <a:lvl8pPr lvl="7" rtl="0">
              <a:lnSpc>
                <a:spcPct val="90000"/>
              </a:lnSpc>
              <a:spcBef>
                <a:spcPts val="1600"/>
              </a:spcBef>
              <a:spcAft>
                <a:spcPts val="0"/>
              </a:spcAft>
              <a:buNone/>
              <a:defRPr sz="900">
                <a:solidFill>
                  <a:schemeClr val="dk2"/>
                </a:solidFill>
                <a:latin typeface="Roboto"/>
                <a:ea typeface="Roboto"/>
                <a:cs typeface="Roboto"/>
                <a:sym typeface="Roboto"/>
              </a:defRPr>
            </a:lvl8pPr>
            <a:lvl9pPr lvl="8"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sp>
        <p:nvSpPr>
          <p:cNvPr id="123" name="Google Shape;123;p19"/>
          <p:cNvSpPr txBox="1">
            <a:spLocks noGrp="1"/>
          </p:cNvSpPr>
          <p:nvPr>
            <p:ph type="subTitle" idx="5"/>
          </p:nvPr>
        </p:nvSpPr>
        <p:spPr>
          <a:xfrm>
            <a:off x="3379032" y="2432910"/>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900">
                <a:solidFill>
                  <a:schemeClr val="dk2"/>
                </a:solidFill>
                <a:latin typeface="Roboto"/>
                <a:ea typeface="Roboto"/>
                <a:cs typeface="Roboto"/>
                <a:sym typeface="Roboto"/>
              </a:defRPr>
            </a:lvl1pPr>
            <a:lvl2pPr lvl="1" rtl="0">
              <a:lnSpc>
                <a:spcPct val="90000"/>
              </a:lnSpc>
              <a:spcBef>
                <a:spcPts val="1600"/>
              </a:spcBef>
              <a:spcAft>
                <a:spcPts val="0"/>
              </a:spcAft>
              <a:buNone/>
              <a:defRPr sz="900">
                <a:solidFill>
                  <a:schemeClr val="dk2"/>
                </a:solidFill>
                <a:latin typeface="Roboto"/>
                <a:ea typeface="Roboto"/>
                <a:cs typeface="Roboto"/>
                <a:sym typeface="Roboto"/>
              </a:defRPr>
            </a:lvl2pPr>
            <a:lvl3pPr lvl="2" rtl="0">
              <a:lnSpc>
                <a:spcPct val="90000"/>
              </a:lnSpc>
              <a:spcBef>
                <a:spcPts val="1600"/>
              </a:spcBef>
              <a:spcAft>
                <a:spcPts val="0"/>
              </a:spcAft>
              <a:buNone/>
              <a:defRPr sz="900">
                <a:solidFill>
                  <a:schemeClr val="dk2"/>
                </a:solidFill>
                <a:latin typeface="Roboto"/>
                <a:ea typeface="Roboto"/>
                <a:cs typeface="Roboto"/>
                <a:sym typeface="Roboto"/>
              </a:defRPr>
            </a:lvl3pPr>
            <a:lvl4pPr lvl="3" rtl="0">
              <a:lnSpc>
                <a:spcPct val="90000"/>
              </a:lnSpc>
              <a:spcBef>
                <a:spcPts val="1600"/>
              </a:spcBef>
              <a:spcAft>
                <a:spcPts val="0"/>
              </a:spcAft>
              <a:buNone/>
              <a:defRPr sz="900">
                <a:solidFill>
                  <a:schemeClr val="dk2"/>
                </a:solidFill>
                <a:latin typeface="Roboto"/>
                <a:ea typeface="Roboto"/>
                <a:cs typeface="Roboto"/>
                <a:sym typeface="Roboto"/>
              </a:defRPr>
            </a:lvl4pPr>
            <a:lvl5pPr lvl="4" rtl="0">
              <a:lnSpc>
                <a:spcPct val="90000"/>
              </a:lnSpc>
              <a:spcBef>
                <a:spcPts val="1600"/>
              </a:spcBef>
              <a:spcAft>
                <a:spcPts val="0"/>
              </a:spcAft>
              <a:buNone/>
              <a:defRPr sz="900">
                <a:solidFill>
                  <a:schemeClr val="dk2"/>
                </a:solidFill>
                <a:latin typeface="Roboto"/>
                <a:ea typeface="Roboto"/>
                <a:cs typeface="Roboto"/>
                <a:sym typeface="Roboto"/>
              </a:defRPr>
            </a:lvl5pPr>
            <a:lvl6pPr lvl="5" rtl="0">
              <a:lnSpc>
                <a:spcPct val="90000"/>
              </a:lnSpc>
              <a:spcBef>
                <a:spcPts val="1600"/>
              </a:spcBef>
              <a:spcAft>
                <a:spcPts val="0"/>
              </a:spcAft>
              <a:buNone/>
              <a:defRPr sz="900">
                <a:solidFill>
                  <a:schemeClr val="dk2"/>
                </a:solidFill>
                <a:latin typeface="Roboto"/>
                <a:ea typeface="Roboto"/>
                <a:cs typeface="Roboto"/>
                <a:sym typeface="Roboto"/>
              </a:defRPr>
            </a:lvl6pPr>
            <a:lvl7pPr lvl="6" rtl="0">
              <a:lnSpc>
                <a:spcPct val="90000"/>
              </a:lnSpc>
              <a:spcBef>
                <a:spcPts val="1600"/>
              </a:spcBef>
              <a:spcAft>
                <a:spcPts val="0"/>
              </a:spcAft>
              <a:buNone/>
              <a:defRPr sz="900">
                <a:solidFill>
                  <a:schemeClr val="dk2"/>
                </a:solidFill>
                <a:latin typeface="Roboto"/>
                <a:ea typeface="Roboto"/>
                <a:cs typeface="Roboto"/>
                <a:sym typeface="Roboto"/>
              </a:defRPr>
            </a:lvl7pPr>
            <a:lvl8pPr lvl="7" rtl="0">
              <a:lnSpc>
                <a:spcPct val="90000"/>
              </a:lnSpc>
              <a:spcBef>
                <a:spcPts val="1600"/>
              </a:spcBef>
              <a:spcAft>
                <a:spcPts val="0"/>
              </a:spcAft>
              <a:buNone/>
              <a:defRPr sz="900">
                <a:solidFill>
                  <a:schemeClr val="dk2"/>
                </a:solidFill>
                <a:latin typeface="Roboto"/>
                <a:ea typeface="Roboto"/>
                <a:cs typeface="Roboto"/>
                <a:sym typeface="Roboto"/>
              </a:defRPr>
            </a:lvl8pPr>
            <a:lvl9pPr lvl="8"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sp>
        <p:nvSpPr>
          <p:cNvPr id="124" name="Google Shape;124;p19"/>
          <p:cNvSpPr txBox="1">
            <a:spLocks noGrp="1"/>
          </p:cNvSpPr>
          <p:nvPr>
            <p:ph type="subTitle" idx="6"/>
          </p:nvPr>
        </p:nvSpPr>
        <p:spPr>
          <a:xfrm>
            <a:off x="6261405" y="2432910"/>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900">
                <a:solidFill>
                  <a:schemeClr val="dk2"/>
                </a:solidFill>
                <a:latin typeface="Roboto"/>
                <a:ea typeface="Roboto"/>
                <a:cs typeface="Roboto"/>
                <a:sym typeface="Roboto"/>
              </a:defRPr>
            </a:lvl1pPr>
            <a:lvl2pPr lvl="1" rtl="0">
              <a:lnSpc>
                <a:spcPct val="90000"/>
              </a:lnSpc>
              <a:spcBef>
                <a:spcPts val="1600"/>
              </a:spcBef>
              <a:spcAft>
                <a:spcPts val="0"/>
              </a:spcAft>
              <a:buNone/>
              <a:defRPr sz="900">
                <a:solidFill>
                  <a:schemeClr val="dk2"/>
                </a:solidFill>
                <a:latin typeface="Roboto"/>
                <a:ea typeface="Roboto"/>
                <a:cs typeface="Roboto"/>
                <a:sym typeface="Roboto"/>
              </a:defRPr>
            </a:lvl2pPr>
            <a:lvl3pPr lvl="2" rtl="0">
              <a:lnSpc>
                <a:spcPct val="90000"/>
              </a:lnSpc>
              <a:spcBef>
                <a:spcPts val="1600"/>
              </a:spcBef>
              <a:spcAft>
                <a:spcPts val="0"/>
              </a:spcAft>
              <a:buNone/>
              <a:defRPr sz="900">
                <a:solidFill>
                  <a:schemeClr val="dk2"/>
                </a:solidFill>
                <a:latin typeface="Roboto"/>
                <a:ea typeface="Roboto"/>
                <a:cs typeface="Roboto"/>
                <a:sym typeface="Roboto"/>
              </a:defRPr>
            </a:lvl3pPr>
            <a:lvl4pPr lvl="3" rtl="0">
              <a:lnSpc>
                <a:spcPct val="90000"/>
              </a:lnSpc>
              <a:spcBef>
                <a:spcPts val="1600"/>
              </a:spcBef>
              <a:spcAft>
                <a:spcPts val="0"/>
              </a:spcAft>
              <a:buNone/>
              <a:defRPr sz="900">
                <a:solidFill>
                  <a:schemeClr val="dk2"/>
                </a:solidFill>
                <a:latin typeface="Roboto"/>
                <a:ea typeface="Roboto"/>
                <a:cs typeface="Roboto"/>
                <a:sym typeface="Roboto"/>
              </a:defRPr>
            </a:lvl4pPr>
            <a:lvl5pPr lvl="4" rtl="0">
              <a:lnSpc>
                <a:spcPct val="90000"/>
              </a:lnSpc>
              <a:spcBef>
                <a:spcPts val="1600"/>
              </a:spcBef>
              <a:spcAft>
                <a:spcPts val="0"/>
              </a:spcAft>
              <a:buNone/>
              <a:defRPr sz="900">
                <a:solidFill>
                  <a:schemeClr val="dk2"/>
                </a:solidFill>
                <a:latin typeface="Roboto"/>
                <a:ea typeface="Roboto"/>
                <a:cs typeface="Roboto"/>
                <a:sym typeface="Roboto"/>
              </a:defRPr>
            </a:lvl5pPr>
            <a:lvl6pPr lvl="5" rtl="0">
              <a:lnSpc>
                <a:spcPct val="90000"/>
              </a:lnSpc>
              <a:spcBef>
                <a:spcPts val="1600"/>
              </a:spcBef>
              <a:spcAft>
                <a:spcPts val="0"/>
              </a:spcAft>
              <a:buNone/>
              <a:defRPr sz="900">
                <a:solidFill>
                  <a:schemeClr val="dk2"/>
                </a:solidFill>
                <a:latin typeface="Roboto"/>
                <a:ea typeface="Roboto"/>
                <a:cs typeface="Roboto"/>
                <a:sym typeface="Roboto"/>
              </a:defRPr>
            </a:lvl6pPr>
            <a:lvl7pPr lvl="6" rtl="0">
              <a:lnSpc>
                <a:spcPct val="90000"/>
              </a:lnSpc>
              <a:spcBef>
                <a:spcPts val="1600"/>
              </a:spcBef>
              <a:spcAft>
                <a:spcPts val="0"/>
              </a:spcAft>
              <a:buNone/>
              <a:defRPr sz="900">
                <a:solidFill>
                  <a:schemeClr val="dk2"/>
                </a:solidFill>
                <a:latin typeface="Roboto"/>
                <a:ea typeface="Roboto"/>
                <a:cs typeface="Roboto"/>
                <a:sym typeface="Roboto"/>
              </a:defRPr>
            </a:lvl7pPr>
            <a:lvl8pPr lvl="7" rtl="0">
              <a:lnSpc>
                <a:spcPct val="90000"/>
              </a:lnSpc>
              <a:spcBef>
                <a:spcPts val="1600"/>
              </a:spcBef>
              <a:spcAft>
                <a:spcPts val="0"/>
              </a:spcAft>
              <a:buNone/>
              <a:defRPr sz="900">
                <a:solidFill>
                  <a:schemeClr val="dk2"/>
                </a:solidFill>
                <a:latin typeface="Roboto"/>
                <a:ea typeface="Roboto"/>
                <a:cs typeface="Roboto"/>
                <a:sym typeface="Roboto"/>
              </a:defRPr>
            </a:lvl8pPr>
            <a:lvl9pPr lvl="8"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cxnSp>
        <p:nvCxnSpPr>
          <p:cNvPr id="125" name="Google Shape;125;p19"/>
          <p:cNvCxnSpPr/>
          <p:nvPr/>
        </p:nvCxnSpPr>
        <p:spPr>
          <a:xfrm>
            <a:off x="595575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126" name="Google Shape;126;p19"/>
          <p:cNvSpPr txBox="1">
            <a:spLocks noGrp="1"/>
          </p:cNvSpPr>
          <p:nvPr>
            <p:ph type="subTitle" idx="7"/>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27" name="Google Shape;127;p19"/>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 Statement slide">
  <p:cSld name="TITLE_ONLY_1">
    <p:bg>
      <p:bgPr>
        <a:solidFill>
          <a:schemeClr val="dk1"/>
        </a:solidFill>
        <a:effectLst/>
      </p:bgPr>
    </p:bg>
    <p:spTree>
      <p:nvGrpSpPr>
        <p:cNvPr id="1" name="Shape 128"/>
        <p:cNvGrpSpPr/>
        <p:nvPr/>
      </p:nvGrpSpPr>
      <p:grpSpPr>
        <a:xfrm>
          <a:off x="0" y="0"/>
          <a:ext cx="0" cy="0"/>
          <a:chOff x="0" y="0"/>
          <a:chExt cx="0" cy="0"/>
        </a:xfrm>
      </p:grpSpPr>
      <p:sp>
        <p:nvSpPr>
          <p:cNvPr id="129" name="Google Shape;129;p20"/>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30" name="Google Shape;130;p20"/>
          <p:cNvSpPr txBox="1">
            <a:spLocks noGrp="1"/>
          </p:cNvSpPr>
          <p:nvPr>
            <p:ph type="subTitle" idx="1"/>
          </p:nvPr>
        </p:nvSpPr>
        <p:spPr>
          <a:xfrm>
            <a:off x="481150" y="1747540"/>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3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31" name="Google Shape;131;p20"/>
          <p:cNvSpPr txBox="1">
            <a:spLocks noGrp="1"/>
          </p:cNvSpPr>
          <p:nvPr>
            <p:ph type="subTitle" idx="2"/>
          </p:nvPr>
        </p:nvSpPr>
        <p:spPr>
          <a:xfrm>
            <a:off x="503626" y="2717515"/>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cxnSp>
        <p:nvCxnSpPr>
          <p:cNvPr id="132" name="Google Shape;132;p20"/>
          <p:cNvCxnSpPr/>
          <p:nvPr/>
        </p:nvCxnSpPr>
        <p:spPr>
          <a:xfrm>
            <a:off x="457200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133" name="Google Shape;133;p20"/>
          <p:cNvSpPr txBox="1">
            <a:spLocks noGrp="1"/>
          </p:cNvSpPr>
          <p:nvPr>
            <p:ph type="subTitle" idx="3"/>
          </p:nvPr>
        </p:nvSpPr>
        <p:spPr>
          <a:xfrm>
            <a:off x="4964450" y="1747540"/>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3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34" name="Google Shape;134;p20"/>
          <p:cNvSpPr txBox="1">
            <a:spLocks noGrp="1"/>
          </p:cNvSpPr>
          <p:nvPr>
            <p:ph type="subTitle" idx="4"/>
          </p:nvPr>
        </p:nvSpPr>
        <p:spPr>
          <a:xfrm>
            <a:off x="4986926" y="2717515"/>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135" name="Google Shape;135;p20"/>
          <p:cNvSpPr txBox="1">
            <a:spLocks noGrp="1"/>
          </p:cNvSpPr>
          <p:nvPr>
            <p:ph type="subTitle" idx="5"/>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36" name="Google Shape;136;p20"/>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Hello slide 2">
  <p:cSld name="TITLE_2">
    <p:bg>
      <p:bgPr>
        <a:solidFill>
          <a:srgbClr val="000000"/>
        </a:solidFill>
        <a:effectLst/>
      </p:bgPr>
    </p:bg>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blip>
          <a:stretch>
            <a:fillRect/>
          </a:stretch>
        </p:blipFill>
        <p:spPr>
          <a:xfrm>
            <a:off x="589889" y="666689"/>
            <a:ext cx="968760" cy="167400"/>
          </a:xfrm>
          <a:prstGeom prst="rect">
            <a:avLst/>
          </a:prstGeom>
          <a:noFill/>
          <a:ln>
            <a:noFill/>
          </a:ln>
        </p:spPr>
      </p:pic>
      <p:sp>
        <p:nvSpPr>
          <p:cNvPr id="16" name="Google Shape;16;p3"/>
          <p:cNvSpPr txBox="1">
            <a:spLocks noGrp="1"/>
          </p:cNvSpPr>
          <p:nvPr>
            <p:ph type="title"/>
          </p:nvPr>
        </p:nvSpPr>
        <p:spPr>
          <a:xfrm>
            <a:off x="442052" y="2649955"/>
            <a:ext cx="8390400" cy="1128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600">
                <a:solidFill>
                  <a:schemeClr val="accent1"/>
                </a:solidFill>
                <a:latin typeface="Roboto Black"/>
                <a:ea typeface="Roboto Black"/>
                <a:cs typeface="Roboto Black"/>
                <a:sym typeface="Roboto Black"/>
              </a:defRPr>
            </a:lvl1pPr>
            <a:lvl2pPr lvl="1" rtl="0">
              <a:spcBef>
                <a:spcPts val="0"/>
              </a:spcBef>
              <a:spcAft>
                <a:spcPts val="0"/>
              </a:spcAft>
              <a:buNone/>
              <a:defRPr sz="9600">
                <a:solidFill>
                  <a:schemeClr val="accent1"/>
                </a:solidFill>
                <a:latin typeface="Roboto Black"/>
                <a:ea typeface="Roboto Black"/>
                <a:cs typeface="Roboto Black"/>
                <a:sym typeface="Roboto Black"/>
              </a:defRPr>
            </a:lvl2pPr>
            <a:lvl3pPr lvl="2" rtl="0">
              <a:spcBef>
                <a:spcPts val="0"/>
              </a:spcBef>
              <a:spcAft>
                <a:spcPts val="0"/>
              </a:spcAft>
              <a:buNone/>
              <a:defRPr sz="9600">
                <a:solidFill>
                  <a:schemeClr val="accent1"/>
                </a:solidFill>
                <a:latin typeface="Roboto Black"/>
                <a:ea typeface="Roboto Black"/>
                <a:cs typeface="Roboto Black"/>
                <a:sym typeface="Roboto Black"/>
              </a:defRPr>
            </a:lvl3pPr>
            <a:lvl4pPr lvl="3" rtl="0">
              <a:spcBef>
                <a:spcPts val="0"/>
              </a:spcBef>
              <a:spcAft>
                <a:spcPts val="0"/>
              </a:spcAft>
              <a:buNone/>
              <a:defRPr sz="9600">
                <a:solidFill>
                  <a:schemeClr val="accent1"/>
                </a:solidFill>
                <a:latin typeface="Roboto Black"/>
                <a:ea typeface="Roboto Black"/>
                <a:cs typeface="Roboto Black"/>
                <a:sym typeface="Roboto Black"/>
              </a:defRPr>
            </a:lvl4pPr>
            <a:lvl5pPr lvl="4" rtl="0">
              <a:spcBef>
                <a:spcPts val="0"/>
              </a:spcBef>
              <a:spcAft>
                <a:spcPts val="0"/>
              </a:spcAft>
              <a:buNone/>
              <a:defRPr sz="9600">
                <a:solidFill>
                  <a:schemeClr val="accent1"/>
                </a:solidFill>
                <a:latin typeface="Roboto Black"/>
                <a:ea typeface="Roboto Black"/>
                <a:cs typeface="Roboto Black"/>
                <a:sym typeface="Roboto Black"/>
              </a:defRPr>
            </a:lvl5pPr>
            <a:lvl6pPr lvl="5" rtl="0">
              <a:spcBef>
                <a:spcPts val="0"/>
              </a:spcBef>
              <a:spcAft>
                <a:spcPts val="0"/>
              </a:spcAft>
              <a:buNone/>
              <a:defRPr sz="9600">
                <a:solidFill>
                  <a:schemeClr val="accent1"/>
                </a:solidFill>
                <a:latin typeface="Roboto Black"/>
                <a:ea typeface="Roboto Black"/>
                <a:cs typeface="Roboto Black"/>
                <a:sym typeface="Roboto Black"/>
              </a:defRPr>
            </a:lvl6pPr>
            <a:lvl7pPr lvl="6" rtl="0">
              <a:spcBef>
                <a:spcPts val="0"/>
              </a:spcBef>
              <a:spcAft>
                <a:spcPts val="0"/>
              </a:spcAft>
              <a:buNone/>
              <a:defRPr sz="9600">
                <a:solidFill>
                  <a:schemeClr val="accent1"/>
                </a:solidFill>
                <a:latin typeface="Roboto Black"/>
                <a:ea typeface="Roboto Black"/>
                <a:cs typeface="Roboto Black"/>
                <a:sym typeface="Roboto Black"/>
              </a:defRPr>
            </a:lvl7pPr>
            <a:lvl8pPr lvl="7" rtl="0">
              <a:spcBef>
                <a:spcPts val="0"/>
              </a:spcBef>
              <a:spcAft>
                <a:spcPts val="0"/>
              </a:spcAft>
              <a:buNone/>
              <a:defRPr sz="9600">
                <a:solidFill>
                  <a:schemeClr val="accent1"/>
                </a:solidFill>
                <a:latin typeface="Roboto Black"/>
                <a:ea typeface="Roboto Black"/>
                <a:cs typeface="Roboto Black"/>
                <a:sym typeface="Roboto Black"/>
              </a:defRPr>
            </a:lvl8pPr>
            <a:lvl9pPr lvl="8" rtl="0">
              <a:spcBef>
                <a:spcPts val="0"/>
              </a:spcBef>
              <a:spcAft>
                <a:spcPts val="0"/>
              </a:spcAft>
              <a:buNone/>
              <a:defRPr sz="9600">
                <a:solidFill>
                  <a:schemeClr val="accent1"/>
                </a:solidFill>
                <a:latin typeface="Roboto Black"/>
                <a:ea typeface="Roboto Black"/>
                <a:cs typeface="Roboto Black"/>
                <a:sym typeface="Roboto Black"/>
              </a:defRPr>
            </a:lvl9pPr>
          </a:lstStyle>
          <a:p>
            <a:endParaRPr/>
          </a:p>
        </p:txBody>
      </p:sp>
      <p:sp>
        <p:nvSpPr>
          <p:cNvPr id="17" name="Google Shape;17;p3"/>
          <p:cNvSpPr txBox="1">
            <a:spLocks noGrp="1"/>
          </p:cNvSpPr>
          <p:nvPr>
            <p:ph type="title" idx="2"/>
          </p:nvPr>
        </p:nvSpPr>
        <p:spPr>
          <a:xfrm>
            <a:off x="442052" y="1561153"/>
            <a:ext cx="8390400" cy="1128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600">
                <a:solidFill>
                  <a:srgbClr val="FFFFFF"/>
                </a:solidFill>
                <a:latin typeface="Roboto Black"/>
                <a:ea typeface="Roboto Black"/>
                <a:cs typeface="Roboto Black"/>
                <a:sym typeface="Roboto Black"/>
              </a:defRPr>
            </a:lvl1pPr>
            <a:lvl2pPr lvl="1" rtl="0">
              <a:spcBef>
                <a:spcPts val="0"/>
              </a:spcBef>
              <a:spcAft>
                <a:spcPts val="0"/>
              </a:spcAft>
              <a:buNone/>
              <a:defRPr sz="9600">
                <a:solidFill>
                  <a:srgbClr val="FFFFFF"/>
                </a:solidFill>
                <a:latin typeface="Roboto Black"/>
                <a:ea typeface="Roboto Black"/>
                <a:cs typeface="Roboto Black"/>
                <a:sym typeface="Roboto Black"/>
              </a:defRPr>
            </a:lvl2pPr>
            <a:lvl3pPr lvl="2" rtl="0">
              <a:spcBef>
                <a:spcPts val="0"/>
              </a:spcBef>
              <a:spcAft>
                <a:spcPts val="0"/>
              </a:spcAft>
              <a:buNone/>
              <a:defRPr sz="9600">
                <a:solidFill>
                  <a:srgbClr val="FFFFFF"/>
                </a:solidFill>
                <a:latin typeface="Roboto Black"/>
                <a:ea typeface="Roboto Black"/>
                <a:cs typeface="Roboto Black"/>
                <a:sym typeface="Roboto Black"/>
              </a:defRPr>
            </a:lvl3pPr>
            <a:lvl4pPr lvl="3" rtl="0">
              <a:spcBef>
                <a:spcPts val="0"/>
              </a:spcBef>
              <a:spcAft>
                <a:spcPts val="0"/>
              </a:spcAft>
              <a:buNone/>
              <a:defRPr sz="9600">
                <a:solidFill>
                  <a:srgbClr val="FFFFFF"/>
                </a:solidFill>
                <a:latin typeface="Roboto Black"/>
                <a:ea typeface="Roboto Black"/>
                <a:cs typeface="Roboto Black"/>
                <a:sym typeface="Roboto Black"/>
              </a:defRPr>
            </a:lvl4pPr>
            <a:lvl5pPr lvl="4" rtl="0">
              <a:spcBef>
                <a:spcPts val="0"/>
              </a:spcBef>
              <a:spcAft>
                <a:spcPts val="0"/>
              </a:spcAft>
              <a:buNone/>
              <a:defRPr sz="9600">
                <a:solidFill>
                  <a:srgbClr val="FFFFFF"/>
                </a:solidFill>
                <a:latin typeface="Roboto Black"/>
                <a:ea typeface="Roboto Black"/>
                <a:cs typeface="Roboto Black"/>
                <a:sym typeface="Roboto Black"/>
              </a:defRPr>
            </a:lvl5pPr>
            <a:lvl6pPr lvl="5" rtl="0">
              <a:spcBef>
                <a:spcPts val="0"/>
              </a:spcBef>
              <a:spcAft>
                <a:spcPts val="0"/>
              </a:spcAft>
              <a:buNone/>
              <a:defRPr sz="9600">
                <a:solidFill>
                  <a:srgbClr val="FFFFFF"/>
                </a:solidFill>
                <a:latin typeface="Roboto Black"/>
                <a:ea typeface="Roboto Black"/>
                <a:cs typeface="Roboto Black"/>
                <a:sym typeface="Roboto Black"/>
              </a:defRPr>
            </a:lvl6pPr>
            <a:lvl7pPr lvl="6" rtl="0">
              <a:spcBef>
                <a:spcPts val="0"/>
              </a:spcBef>
              <a:spcAft>
                <a:spcPts val="0"/>
              </a:spcAft>
              <a:buNone/>
              <a:defRPr sz="9600">
                <a:solidFill>
                  <a:srgbClr val="FFFFFF"/>
                </a:solidFill>
                <a:latin typeface="Roboto Black"/>
                <a:ea typeface="Roboto Black"/>
                <a:cs typeface="Roboto Black"/>
                <a:sym typeface="Roboto Black"/>
              </a:defRPr>
            </a:lvl7pPr>
            <a:lvl8pPr lvl="7" rtl="0">
              <a:spcBef>
                <a:spcPts val="0"/>
              </a:spcBef>
              <a:spcAft>
                <a:spcPts val="0"/>
              </a:spcAft>
              <a:buNone/>
              <a:defRPr sz="9600">
                <a:solidFill>
                  <a:srgbClr val="FFFFFF"/>
                </a:solidFill>
                <a:latin typeface="Roboto Black"/>
                <a:ea typeface="Roboto Black"/>
                <a:cs typeface="Roboto Black"/>
                <a:sym typeface="Roboto Black"/>
              </a:defRPr>
            </a:lvl8pPr>
            <a:lvl9pPr lvl="8" rtl="0">
              <a:spcBef>
                <a:spcPts val="0"/>
              </a:spcBef>
              <a:spcAft>
                <a:spcPts val="0"/>
              </a:spcAft>
              <a:buNone/>
              <a:defRPr sz="9600">
                <a:solidFill>
                  <a:srgbClr val="FFFFFF"/>
                </a:solidFill>
                <a:latin typeface="Roboto Black"/>
                <a:ea typeface="Roboto Black"/>
                <a:cs typeface="Roboto Black"/>
                <a:sym typeface="Roboto Black"/>
              </a:defRPr>
            </a:lvl9pPr>
          </a:lstStyle>
          <a:p>
            <a:endParaRPr/>
          </a:p>
        </p:txBody>
      </p:sp>
      <p:sp>
        <p:nvSpPr>
          <p:cNvPr id="18" name="Google Shape;18;p3"/>
          <p:cNvSpPr txBox="1">
            <a:spLocks noGrp="1"/>
          </p:cNvSpPr>
          <p:nvPr>
            <p:ph type="subTitle" idx="1"/>
          </p:nvPr>
        </p:nvSpPr>
        <p:spPr>
          <a:xfrm>
            <a:off x="503660" y="4579389"/>
            <a:ext cx="7690500" cy="189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Roboto"/>
                <a:ea typeface="Roboto"/>
                <a:cs typeface="Roboto"/>
                <a:sym typeface="Roboto"/>
              </a:defRPr>
            </a:lvl1pPr>
            <a:lvl2pPr lvl="1" rtl="0">
              <a:spcBef>
                <a:spcPts val="1600"/>
              </a:spcBef>
              <a:spcAft>
                <a:spcPts val="0"/>
              </a:spcAft>
              <a:buNone/>
              <a:defRPr sz="800">
                <a:latin typeface="Roboto"/>
                <a:ea typeface="Roboto"/>
                <a:cs typeface="Roboto"/>
                <a:sym typeface="Roboto"/>
              </a:defRPr>
            </a:lvl2pPr>
            <a:lvl3pPr lvl="2" rtl="0">
              <a:spcBef>
                <a:spcPts val="1600"/>
              </a:spcBef>
              <a:spcAft>
                <a:spcPts val="0"/>
              </a:spcAft>
              <a:buNone/>
              <a:defRPr sz="800">
                <a:latin typeface="Roboto"/>
                <a:ea typeface="Roboto"/>
                <a:cs typeface="Roboto"/>
                <a:sym typeface="Roboto"/>
              </a:defRPr>
            </a:lvl3pPr>
            <a:lvl4pPr lvl="3" rtl="0">
              <a:spcBef>
                <a:spcPts val="1600"/>
              </a:spcBef>
              <a:spcAft>
                <a:spcPts val="0"/>
              </a:spcAft>
              <a:buNone/>
              <a:defRPr sz="800">
                <a:latin typeface="Roboto"/>
                <a:ea typeface="Roboto"/>
                <a:cs typeface="Roboto"/>
                <a:sym typeface="Roboto"/>
              </a:defRPr>
            </a:lvl4pPr>
            <a:lvl5pPr lvl="4" rtl="0">
              <a:spcBef>
                <a:spcPts val="1600"/>
              </a:spcBef>
              <a:spcAft>
                <a:spcPts val="0"/>
              </a:spcAft>
              <a:buNone/>
              <a:defRPr sz="800">
                <a:latin typeface="Roboto"/>
                <a:ea typeface="Roboto"/>
                <a:cs typeface="Roboto"/>
                <a:sym typeface="Roboto"/>
              </a:defRPr>
            </a:lvl5pPr>
            <a:lvl6pPr lvl="5" rtl="0">
              <a:spcBef>
                <a:spcPts val="1600"/>
              </a:spcBef>
              <a:spcAft>
                <a:spcPts val="0"/>
              </a:spcAft>
              <a:buNone/>
              <a:defRPr sz="800">
                <a:latin typeface="Roboto"/>
                <a:ea typeface="Roboto"/>
                <a:cs typeface="Roboto"/>
                <a:sym typeface="Roboto"/>
              </a:defRPr>
            </a:lvl6pPr>
            <a:lvl7pPr lvl="6" rtl="0">
              <a:spcBef>
                <a:spcPts val="1600"/>
              </a:spcBef>
              <a:spcAft>
                <a:spcPts val="0"/>
              </a:spcAft>
              <a:buNone/>
              <a:defRPr sz="800">
                <a:latin typeface="Roboto"/>
                <a:ea typeface="Roboto"/>
                <a:cs typeface="Roboto"/>
                <a:sym typeface="Roboto"/>
              </a:defRPr>
            </a:lvl7pPr>
            <a:lvl8pPr lvl="7" rtl="0">
              <a:spcBef>
                <a:spcPts val="1600"/>
              </a:spcBef>
              <a:spcAft>
                <a:spcPts val="0"/>
              </a:spcAft>
              <a:buNone/>
              <a:defRPr sz="800">
                <a:latin typeface="Roboto"/>
                <a:ea typeface="Roboto"/>
                <a:cs typeface="Roboto"/>
                <a:sym typeface="Roboto"/>
              </a:defRPr>
            </a:lvl8pPr>
            <a:lvl9pPr lvl="8" rtl="0">
              <a:spcBef>
                <a:spcPts val="1600"/>
              </a:spcBef>
              <a:spcAft>
                <a:spcPts val="1600"/>
              </a:spcAft>
              <a:buNone/>
              <a:defRPr sz="800">
                <a:latin typeface="Roboto"/>
                <a:ea typeface="Roboto"/>
                <a:cs typeface="Roboto"/>
                <a:sym typeface="Roboto"/>
              </a:defRPr>
            </a:lvl9pPr>
          </a:lstStyle>
          <a:p>
            <a:endParaRPr/>
          </a:p>
        </p:txBody>
      </p:sp>
      <p:sp>
        <p:nvSpPr>
          <p:cNvPr id="19" name="Google Shape;19;p3"/>
          <p:cNvSpPr txBox="1">
            <a:spLocks noGrp="1"/>
          </p:cNvSpPr>
          <p:nvPr>
            <p:ph type="subTitle" idx="3"/>
          </p:nvPr>
        </p:nvSpPr>
        <p:spPr>
          <a:xfrm>
            <a:off x="502319" y="4420165"/>
            <a:ext cx="4422900" cy="167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100">
                <a:solidFill>
                  <a:schemeClr val="accent1"/>
                </a:solidFill>
                <a:latin typeface="Roboto"/>
                <a:ea typeface="Roboto"/>
                <a:cs typeface="Roboto"/>
                <a:sym typeface="Roboto"/>
              </a:defRPr>
            </a:lvl1pPr>
            <a:lvl2pPr lvl="1" rtl="0">
              <a:spcBef>
                <a:spcPts val="1600"/>
              </a:spcBef>
              <a:spcAft>
                <a:spcPts val="0"/>
              </a:spcAft>
              <a:buNone/>
              <a:defRPr>
                <a:latin typeface="Source Serif Pro"/>
                <a:ea typeface="Source Serif Pro"/>
                <a:cs typeface="Source Serif Pro"/>
                <a:sym typeface="Source Serif Pro"/>
              </a:defRPr>
            </a:lvl2pPr>
            <a:lvl3pPr lvl="2" rtl="0">
              <a:spcBef>
                <a:spcPts val="1600"/>
              </a:spcBef>
              <a:spcAft>
                <a:spcPts val="0"/>
              </a:spcAft>
              <a:buNone/>
              <a:defRPr>
                <a:latin typeface="Source Serif Pro"/>
                <a:ea typeface="Source Serif Pro"/>
                <a:cs typeface="Source Serif Pro"/>
                <a:sym typeface="Source Serif Pro"/>
              </a:defRPr>
            </a:lvl3pPr>
            <a:lvl4pPr lvl="3" rtl="0">
              <a:spcBef>
                <a:spcPts val="1600"/>
              </a:spcBef>
              <a:spcAft>
                <a:spcPts val="0"/>
              </a:spcAft>
              <a:buNone/>
              <a:defRPr>
                <a:latin typeface="Source Serif Pro"/>
                <a:ea typeface="Source Serif Pro"/>
                <a:cs typeface="Source Serif Pro"/>
                <a:sym typeface="Source Serif Pro"/>
              </a:defRPr>
            </a:lvl4pPr>
            <a:lvl5pPr lvl="4" rtl="0">
              <a:spcBef>
                <a:spcPts val="1600"/>
              </a:spcBef>
              <a:spcAft>
                <a:spcPts val="0"/>
              </a:spcAft>
              <a:buNone/>
              <a:defRPr>
                <a:latin typeface="Source Serif Pro"/>
                <a:ea typeface="Source Serif Pro"/>
                <a:cs typeface="Source Serif Pro"/>
                <a:sym typeface="Source Serif Pro"/>
              </a:defRPr>
            </a:lvl5pPr>
            <a:lvl6pPr lvl="5" rtl="0">
              <a:spcBef>
                <a:spcPts val="1600"/>
              </a:spcBef>
              <a:spcAft>
                <a:spcPts val="0"/>
              </a:spcAft>
              <a:buNone/>
              <a:defRPr>
                <a:latin typeface="Source Serif Pro"/>
                <a:ea typeface="Source Serif Pro"/>
                <a:cs typeface="Source Serif Pro"/>
                <a:sym typeface="Source Serif Pro"/>
              </a:defRPr>
            </a:lvl6pPr>
            <a:lvl7pPr lvl="6" rtl="0">
              <a:spcBef>
                <a:spcPts val="1600"/>
              </a:spcBef>
              <a:spcAft>
                <a:spcPts val="0"/>
              </a:spcAft>
              <a:buNone/>
              <a:defRPr>
                <a:latin typeface="Source Serif Pro"/>
                <a:ea typeface="Source Serif Pro"/>
                <a:cs typeface="Source Serif Pro"/>
                <a:sym typeface="Source Serif Pro"/>
              </a:defRPr>
            </a:lvl7pPr>
            <a:lvl8pPr lvl="7" rtl="0">
              <a:spcBef>
                <a:spcPts val="1600"/>
              </a:spcBef>
              <a:spcAft>
                <a:spcPts val="0"/>
              </a:spcAft>
              <a:buNone/>
              <a:defRPr>
                <a:latin typeface="Source Serif Pro"/>
                <a:ea typeface="Source Serif Pro"/>
                <a:cs typeface="Source Serif Pro"/>
                <a:sym typeface="Source Serif Pro"/>
              </a:defRPr>
            </a:lvl8pPr>
            <a:lvl9pPr lvl="8" rtl="0">
              <a:spcBef>
                <a:spcPts val="1600"/>
              </a:spcBef>
              <a:spcAft>
                <a:spcPts val="1600"/>
              </a:spcAft>
              <a:buNone/>
              <a:defRPr>
                <a:latin typeface="Source Serif Pro"/>
                <a:ea typeface="Source Serif Pro"/>
                <a:cs typeface="Source Serif Pro"/>
                <a:sym typeface="Source Serif Pro"/>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 Statement with Image/Icon slide">
  <p:cSld name="TITLE_ONLY_1_2">
    <p:bg>
      <p:bgPr>
        <a:solidFill>
          <a:schemeClr val="dk1"/>
        </a:solidFill>
        <a:effectLst/>
      </p:bgPr>
    </p:bg>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39" name="Google Shape;139;p21"/>
          <p:cNvSpPr txBox="1">
            <a:spLocks noGrp="1"/>
          </p:cNvSpPr>
          <p:nvPr>
            <p:ph type="subTitle" idx="1"/>
          </p:nvPr>
        </p:nvSpPr>
        <p:spPr>
          <a:xfrm>
            <a:off x="611075" y="2298677"/>
            <a:ext cx="3546000" cy="1145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sz="2400" b="1">
                <a:solidFill>
                  <a:schemeClr val="dk2"/>
                </a:solidFill>
                <a:latin typeface="Google Sans"/>
                <a:ea typeface="Google Sans"/>
                <a:cs typeface="Google Sans"/>
                <a:sym typeface="Google Sans"/>
              </a:defRPr>
            </a:lvl1pPr>
            <a:lvl2pPr lvl="1"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2pPr>
            <a:lvl3pPr lvl="2"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3pPr>
            <a:lvl4pPr lvl="3"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4pPr>
            <a:lvl5pPr lvl="4"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5pPr>
            <a:lvl6pPr lvl="5"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6pPr>
            <a:lvl7pPr lvl="6"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7pPr>
            <a:lvl8pPr lvl="7"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8pPr>
            <a:lvl9pPr lvl="8" algn="ctr" rtl="0">
              <a:lnSpc>
                <a:spcPct val="90000"/>
              </a:lnSpc>
              <a:spcBef>
                <a:spcPts val="1600"/>
              </a:spcBef>
              <a:spcAft>
                <a:spcPts val="1600"/>
              </a:spcAft>
              <a:buNone/>
              <a:defRPr sz="2400" b="1">
                <a:solidFill>
                  <a:schemeClr val="dk2"/>
                </a:solidFill>
                <a:latin typeface="Google Sans"/>
                <a:ea typeface="Google Sans"/>
                <a:cs typeface="Google Sans"/>
                <a:sym typeface="Google Sans"/>
              </a:defRPr>
            </a:lvl9pPr>
          </a:lstStyle>
          <a:p>
            <a:endParaRPr/>
          </a:p>
        </p:txBody>
      </p:sp>
      <p:sp>
        <p:nvSpPr>
          <p:cNvPr id="140" name="Google Shape;140;p21"/>
          <p:cNvSpPr txBox="1">
            <a:spLocks noGrp="1"/>
          </p:cNvSpPr>
          <p:nvPr>
            <p:ph type="subTitle" idx="2"/>
          </p:nvPr>
        </p:nvSpPr>
        <p:spPr>
          <a:xfrm>
            <a:off x="710976" y="3192452"/>
            <a:ext cx="3346200" cy="741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None/>
              <a:defRPr sz="1000">
                <a:solidFill>
                  <a:schemeClr val="dk2"/>
                </a:solidFill>
                <a:latin typeface="Roboto"/>
                <a:ea typeface="Roboto"/>
                <a:cs typeface="Roboto"/>
                <a:sym typeface="Roboto"/>
              </a:defRPr>
            </a:lvl1pPr>
            <a:lvl2pPr lvl="1" algn="ctr" rtl="0">
              <a:lnSpc>
                <a:spcPct val="90000"/>
              </a:lnSpc>
              <a:spcBef>
                <a:spcPts val="1600"/>
              </a:spcBef>
              <a:spcAft>
                <a:spcPts val="0"/>
              </a:spcAft>
              <a:buNone/>
              <a:defRPr sz="1000">
                <a:solidFill>
                  <a:schemeClr val="dk2"/>
                </a:solidFill>
                <a:latin typeface="Roboto"/>
                <a:ea typeface="Roboto"/>
                <a:cs typeface="Roboto"/>
                <a:sym typeface="Roboto"/>
              </a:defRPr>
            </a:lvl2pPr>
            <a:lvl3pPr lvl="2" algn="ctr" rtl="0">
              <a:lnSpc>
                <a:spcPct val="90000"/>
              </a:lnSpc>
              <a:spcBef>
                <a:spcPts val="1600"/>
              </a:spcBef>
              <a:spcAft>
                <a:spcPts val="0"/>
              </a:spcAft>
              <a:buNone/>
              <a:defRPr sz="1000">
                <a:solidFill>
                  <a:schemeClr val="dk2"/>
                </a:solidFill>
                <a:latin typeface="Roboto"/>
                <a:ea typeface="Roboto"/>
                <a:cs typeface="Roboto"/>
                <a:sym typeface="Roboto"/>
              </a:defRPr>
            </a:lvl3pPr>
            <a:lvl4pPr lvl="3" algn="ctr" rtl="0">
              <a:lnSpc>
                <a:spcPct val="90000"/>
              </a:lnSpc>
              <a:spcBef>
                <a:spcPts val="1600"/>
              </a:spcBef>
              <a:spcAft>
                <a:spcPts val="0"/>
              </a:spcAft>
              <a:buNone/>
              <a:defRPr sz="1000">
                <a:solidFill>
                  <a:schemeClr val="dk2"/>
                </a:solidFill>
                <a:latin typeface="Roboto"/>
                <a:ea typeface="Roboto"/>
                <a:cs typeface="Roboto"/>
                <a:sym typeface="Roboto"/>
              </a:defRPr>
            </a:lvl4pPr>
            <a:lvl5pPr lvl="4" algn="ctr" rtl="0">
              <a:lnSpc>
                <a:spcPct val="90000"/>
              </a:lnSpc>
              <a:spcBef>
                <a:spcPts val="1600"/>
              </a:spcBef>
              <a:spcAft>
                <a:spcPts val="0"/>
              </a:spcAft>
              <a:buNone/>
              <a:defRPr sz="1000">
                <a:solidFill>
                  <a:schemeClr val="dk2"/>
                </a:solidFill>
                <a:latin typeface="Roboto"/>
                <a:ea typeface="Roboto"/>
                <a:cs typeface="Roboto"/>
                <a:sym typeface="Roboto"/>
              </a:defRPr>
            </a:lvl5pPr>
            <a:lvl6pPr lvl="5" algn="ctr" rtl="0">
              <a:lnSpc>
                <a:spcPct val="90000"/>
              </a:lnSpc>
              <a:spcBef>
                <a:spcPts val="1600"/>
              </a:spcBef>
              <a:spcAft>
                <a:spcPts val="0"/>
              </a:spcAft>
              <a:buNone/>
              <a:defRPr sz="1000">
                <a:solidFill>
                  <a:schemeClr val="dk2"/>
                </a:solidFill>
                <a:latin typeface="Roboto"/>
                <a:ea typeface="Roboto"/>
                <a:cs typeface="Roboto"/>
                <a:sym typeface="Roboto"/>
              </a:defRPr>
            </a:lvl6pPr>
            <a:lvl7pPr lvl="6" algn="ctr" rtl="0">
              <a:lnSpc>
                <a:spcPct val="90000"/>
              </a:lnSpc>
              <a:spcBef>
                <a:spcPts val="1600"/>
              </a:spcBef>
              <a:spcAft>
                <a:spcPts val="0"/>
              </a:spcAft>
              <a:buNone/>
              <a:defRPr sz="1000">
                <a:solidFill>
                  <a:schemeClr val="dk2"/>
                </a:solidFill>
                <a:latin typeface="Roboto"/>
                <a:ea typeface="Roboto"/>
                <a:cs typeface="Roboto"/>
                <a:sym typeface="Roboto"/>
              </a:defRPr>
            </a:lvl7pPr>
            <a:lvl8pPr lvl="7" algn="ctr" rtl="0">
              <a:lnSpc>
                <a:spcPct val="90000"/>
              </a:lnSpc>
              <a:spcBef>
                <a:spcPts val="1600"/>
              </a:spcBef>
              <a:spcAft>
                <a:spcPts val="0"/>
              </a:spcAft>
              <a:buNone/>
              <a:defRPr sz="1000">
                <a:solidFill>
                  <a:schemeClr val="dk2"/>
                </a:solidFill>
                <a:latin typeface="Roboto"/>
                <a:ea typeface="Roboto"/>
                <a:cs typeface="Roboto"/>
                <a:sym typeface="Roboto"/>
              </a:defRPr>
            </a:lvl8pPr>
            <a:lvl9pPr lvl="8" algn="ctr" rtl="0">
              <a:lnSpc>
                <a:spcPct val="90000"/>
              </a:lnSpc>
              <a:spcBef>
                <a:spcPts val="1600"/>
              </a:spcBef>
              <a:spcAft>
                <a:spcPts val="1600"/>
              </a:spcAft>
              <a:buNone/>
              <a:defRPr sz="1000">
                <a:solidFill>
                  <a:schemeClr val="dk2"/>
                </a:solidFill>
                <a:latin typeface="Roboto"/>
                <a:ea typeface="Roboto"/>
                <a:cs typeface="Roboto"/>
                <a:sym typeface="Roboto"/>
              </a:defRPr>
            </a:lvl9pPr>
          </a:lstStyle>
          <a:p>
            <a:endParaRPr/>
          </a:p>
        </p:txBody>
      </p:sp>
      <p:cxnSp>
        <p:nvCxnSpPr>
          <p:cNvPr id="141" name="Google Shape;141;p21"/>
          <p:cNvCxnSpPr/>
          <p:nvPr/>
        </p:nvCxnSpPr>
        <p:spPr>
          <a:xfrm>
            <a:off x="457200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142" name="Google Shape;142;p21"/>
          <p:cNvSpPr txBox="1">
            <a:spLocks noGrp="1"/>
          </p:cNvSpPr>
          <p:nvPr>
            <p:ph type="subTitle" idx="3"/>
          </p:nvPr>
        </p:nvSpPr>
        <p:spPr>
          <a:xfrm>
            <a:off x="4964450" y="2298677"/>
            <a:ext cx="3546000" cy="1145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sz="2400" b="1">
                <a:solidFill>
                  <a:schemeClr val="dk2"/>
                </a:solidFill>
                <a:latin typeface="Google Sans"/>
                <a:ea typeface="Google Sans"/>
                <a:cs typeface="Google Sans"/>
                <a:sym typeface="Google Sans"/>
              </a:defRPr>
            </a:lvl1pPr>
            <a:lvl2pPr lvl="1"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2pPr>
            <a:lvl3pPr lvl="2"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3pPr>
            <a:lvl4pPr lvl="3"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4pPr>
            <a:lvl5pPr lvl="4"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5pPr>
            <a:lvl6pPr lvl="5"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6pPr>
            <a:lvl7pPr lvl="6"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7pPr>
            <a:lvl8pPr lvl="7"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8pPr>
            <a:lvl9pPr lvl="8" algn="ctr" rtl="0">
              <a:lnSpc>
                <a:spcPct val="90000"/>
              </a:lnSpc>
              <a:spcBef>
                <a:spcPts val="1600"/>
              </a:spcBef>
              <a:spcAft>
                <a:spcPts val="1600"/>
              </a:spcAft>
              <a:buNone/>
              <a:defRPr sz="2400" b="1">
                <a:solidFill>
                  <a:schemeClr val="dk2"/>
                </a:solidFill>
                <a:latin typeface="Google Sans"/>
                <a:ea typeface="Google Sans"/>
                <a:cs typeface="Google Sans"/>
                <a:sym typeface="Google Sans"/>
              </a:defRPr>
            </a:lvl9pPr>
          </a:lstStyle>
          <a:p>
            <a:endParaRPr/>
          </a:p>
        </p:txBody>
      </p:sp>
      <p:sp>
        <p:nvSpPr>
          <p:cNvPr id="143" name="Google Shape;143;p21"/>
          <p:cNvSpPr txBox="1">
            <a:spLocks noGrp="1"/>
          </p:cNvSpPr>
          <p:nvPr>
            <p:ph type="subTitle" idx="4"/>
          </p:nvPr>
        </p:nvSpPr>
        <p:spPr>
          <a:xfrm>
            <a:off x="5064351" y="3192452"/>
            <a:ext cx="3346200" cy="741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None/>
              <a:defRPr sz="1000">
                <a:solidFill>
                  <a:schemeClr val="dk2"/>
                </a:solidFill>
                <a:latin typeface="Roboto"/>
                <a:ea typeface="Roboto"/>
                <a:cs typeface="Roboto"/>
                <a:sym typeface="Roboto"/>
              </a:defRPr>
            </a:lvl1pPr>
            <a:lvl2pPr lvl="1" algn="ctr" rtl="0">
              <a:lnSpc>
                <a:spcPct val="90000"/>
              </a:lnSpc>
              <a:spcBef>
                <a:spcPts val="1600"/>
              </a:spcBef>
              <a:spcAft>
                <a:spcPts val="0"/>
              </a:spcAft>
              <a:buNone/>
              <a:defRPr sz="1000">
                <a:solidFill>
                  <a:schemeClr val="dk2"/>
                </a:solidFill>
                <a:latin typeface="Roboto"/>
                <a:ea typeface="Roboto"/>
                <a:cs typeface="Roboto"/>
                <a:sym typeface="Roboto"/>
              </a:defRPr>
            </a:lvl2pPr>
            <a:lvl3pPr lvl="2" algn="ctr" rtl="0">
              <a:lnSpc>
                <a:spcPct val="90000"/>
              </a:lnSpc>
              <a:spcBef>
                <a:spcPts val="1600"/>
              </a:spcBef>
              <a:spcAft>
                <a:spcPts val="0"/>
              </a:spcAft>
              <a:buNone/>
              <a:defRPr sz="1000">
                <a:solidFill>
                  <a:schemeClr val="dk2"/>
                </a:solidFill>
                <a:latin typeface="Roboto"/>
                <a:ea typeface="Roboto"/>
                <a:cs typeface="Roboto"/>
                <a:sym typeface="Roboto"/>
              </a:defRPr>
            </a:lvl3pPr>
            <a:lvl4pPr lvl="3" algn="ctr" rtl="0">
              <a:lnSpc>
                <a:spcPct val="90000"/>
              </a:lnSpc>
              <a:spcBef>
                <a:spcPts val="1600"/>
              </a:spcBef>
              <a:spcAft>
                <a:spcPts val="0"/>
              </a:spcAft>
              <a:buNone/>
              <a:defRPr sz="1000">
                <a:solidFill>
                  <a:schemeClr val="dk2"/>
                </a:solidFill>
                <a:latin typeface="Roboto"/>
                <a:ea typeface="Roboto"/>
                <a:cs typeface="Roboto"/>
                <a:sym typeface="Roboto"/>
              </a:defRPr>
            </a:lvl4pPr>
            <a:lvl5pPr lvl="4" algn="ctr" rtl="0">
              <a:lnSpc>
                <a:spcPct val="90000"/>
              </a:lnSpc>
              <a:spcBef>
                <a:spcPts val="1600"/>
              </a:spcBef>
              <a:spcAft>
                <a:spcPts val="0"/>
              </a:spcAft>
              <a:buNone/>
              <a:defRPr sz="1000">
                <a:solidFill>
                  <a:schemeClr val="dk2"/>
                </a:solidFill>
                <a:latin typeface="Roboto"/>
                <a:ea typeface="Roboto"/>
                <a:cs typeface="Roboto"/>
                <a:sym typeface="Roboto"/>
              </a:defRPr>
            </a:lvl5pPr>
            <a:lvl6pPr lvl="5" algn="ctr" rtl="0">
              <a:lnSpc>
                <a:spcPct val="90000"/>
              </a:lnSpc>
              <a:spcBef>
                <a:spcPts val="1600"/>
              </a:spcBef>
              <a:spcAft>
                <a:spcPts val="0"/>
              </a:spcAft>
              <a:buNone/>
              <a:defRPr sz="1000">
                <a:solidFill>
                  <a:schemeClr val="dk2"/>
                </a:solidFill>
                <a:latin typeface="Roboto"/>
                <a:ea typeface="Roboto"/>
                <a:cs typeface="Roboto"/>
                <a:sym typeface="Roboto"/>
              </a:defRPr>
            </a:lvl6pPr>
            <a:lvl7pPr lvl="6" algn="ctr" rtl="0">
              <a:lnSpc>
                <a:spcPct val="90000"/>
              </a:lnSpc>
              <a:spcBef>
                <a:spcPts val="1600"/>
              </a:spcBef>
              <a:spcAft>
                <a:spcPts val="0"/>
              </a:spcAft>
              <a:buNone/>
              <a:defRPr sz="1000">
                <a:solidFill>
                  <a:schemeClr val="dk2"/>
                </a:solidFill>
                <a:latin typeface="Roboto"/>
                <a:ea typeface="Roboto"/>
                <a:cs typeface="Roboto"/>
                <a:sym typeface="Roboto"/>
              </a:defRPr>
            </a:lvl7pPr>
            <a:lvl8pPr lvl="7" algn="ctr" rtl="0">
              <a:lnSpc>
                <a:spcPct val="90000"/>
              </a:lnSpc>
              <a:spcBef>
                <a:spcPts val="1600"/>
              </a:spcBef>
              <a:spcAft>
                <a:spcPts val="0"/>
              </a:spcAft>
              <a:buNone/>
              <a:defRPr sz="1000">
                <a:solidFill>
                  <a:schemeClr val="dk2"/>
                </a:solidFill>
                <a:latin typeface="Roboto"/>
                <a:ea typeface="Roboto"/>
                <a:cs typeface="Roboto"/>
                <a:sym typeface="Roboto"/>
              </a:defRPr>
            </a:lvl8pPr>
            <a:lvl9pPr lvl="8" algn="ctr" rtl="0">
              <a:lnSpc>
                <a:spcPct val="90000"/>
              </a:lnSpc>
              <a:spcBef>
                <a:spcPts val="1600"/>
              </a:spcBef>
              <a:spcAft>
                <a:spcPts val="1600"/>
              </a:spcAft>
              <a:buNone/>
              <a:defRPr sz="1000">
                <a:solidFill>
                  <a:schemeClr val="dk2"/>
                </a:solidFill>
                <a:latin typeface="Roboto"/>
                <a:ea typeface="Roboto"/>
                <a:cs typeface="Roboto"/>
                <a:sym typeface="Roboto"/>
              </a:defRPr>
            </a:lvl9pPr>
          </a:lstStyle>
          <a:p>
            <a:endParaRPr/>
          </a:p>
        </p:txBody>
      </p:sp>
      <p:pic>
        <p:nvPicPr>
          <p:cNvPr id="144" name="Google Shape;144;p21"/>
          <p:cNvPicPr preferRelativeResize="0"/>
          <p:nvPr/>
        </p:nvPicPr>
        <p:blipFill rotWithShape="1">
          <a:blip r:embed="rId2">
            <a:alphaModFix/>
          </a:blip>
          <a:srcRect l="27191" t="9781" r="27191" b="9781"/>
          <a:stretch/>
        </p:blipFill>
        <p:spPr>
          <a:xfrm>
            <a:off x="1970675" y="1336858"/>
            <a:ext cx="826800" cy="825000"/>
          </a:xfrm>
          <a:prstGeom prst="ellipse">
            <a:avLst/>
          </a:prstGeom>
          <a:noFill/>
          <a:ln>
            <a:noFill/>
          </a:ln>
        </p:spPr>
      </p:pic>
      <p:pic>
        <p:nvPicPr>
          <p:cNvPr id="145" name="Google Shape;145;p21"/>
          <p:cNvPicPr preferRelativeResize="0"/>
          <p:nvPr/>
        </p:nvPicPr>
        <p:blipFill rotWithShape="1">
          <a:blip r:embed="rId2">
            <a:alphaModFix/>
          </a:blip>
          <a:srcRect l="27191" t="9781" r="27191" b="9781"/>
          <a:stretch/>
        </p:blipFill>
        <p:spPr>
          <a:xfrm>
            <a:off x="6324050" y="1336858"/>
            <a:ext cx="826800" cy="825000"/>
          </a:xfrm>
          <a:prstGeom prst="ellipse">
            <a:avLst/>
          </a:prstGeom>
          <a:noFill/>
          <a:ln>
            <a:noFill/>
          </a:ln>
        </p:spPr>
      </p:pic>
      <p:sp>
        <p:nvSpPr>
          <p:cNvPr id="146" name="Google Shape;146;p21"/>
          <p:cNvSpPr txBox="1">
            <a:spLocks noGrp="1"/>
          </p:cNvSpPr>
          <p:nvPr>
            <p:ph type="subTitle" idx="5"/>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47" name="Google Shape;147;p21"/>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 Statement with Image/Icon slide 1">
  <p:cSld name="TITLE_ONLY_1_2_1">
    <p:bg>
      <p:bgPr>
        <a:solidFill>
          <a:schemeClr val="dk1"/>
        </a:solidFill>
        <a:effectLst/>
      </p:bgPr>
    </p:bg>
    <p:spTree>
      <p:nvGrpSpPr>
        <p:cNvPr id="1" name="Shape 148"/>
        <p:cNvGrpSpPr/>
        <p:nvPr/>
      </p:nvGrpSpPr>
      <p:grpSpPr>
        <a:xfrm>
          <a:off x="0" y="0"/>
          <a:ext cx="0" cy="0"/>
          <a:chOff x="0" y="0"/>
          <a:chExt cx="0" cy="0"/>
        </a:xfrm>
      </p:grpSpPr>
      <p:sp>
        <p:nvSpPr>
          <p:cNvPr id="149" name="Google Shape;149;p22"/>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pic>
        <p:nvPicPr>
          <p:cNvPr id="150" name="Google Shape;150;p22"/>
          <p:cNvPicPr preferRelativeResize="0"/>
          <p:nvPr/>
        </p:nvPicPr>
        <p:blipFill rotWithShape="1">
          <a:blip r:embed="rId2">
            <a:alphaModFix/>
          </a:blip>
          <a:srcRect l="27191" t="9781" r="27191" b="9781"/>
          <a:stretch/>
        </p:blipFill>
        <p:spPr>
          <a:xfrm>
            <a:off x="1247900" y="1336858"/>
            <a:ext cx="826800" cy="825000"/>
          </a:xfrm>
          <a:prstGeom prst="ellipse">
            <a:avLst/>
          </a:prstGeom>
          <a:noFill/>
          <a:ln>
            <a:noFill/>
          </a:ln>
        </p:spPr>
      </p:pic>
      <p:pic>
        <p:nvPicPr>
          <p:cNvPr id="151" name="Google Shape;151;p22"/>
          <p:cNvPicPr preferRelativeResize="0"/>
          <p:nvPr/>
        </p:nvPicPr>
        <p:blipFill rotWithShape="1">
          <a:blip r:embed="rId2">
            <a:alphaModFix/>
          </a:blip>
          <a:srcRect l="27191" t="9781" r="27191" b="9781"/>
          <a:stretch/>
        </p:blipFill>
        <p:spPr>
          <a:xfrm>
            <a:off x="6973850" y="1336858"/>
            <a:ext cx="826800" cy="825000"/>
          </a:xfrm>
          <a:prstGeom prst="ellipse">
            <a:avLst/>
          </a:prstGeom>
          <a:noFill/>
          <a:ln>
            <a:noFill/>
          </a:ln>
        </p:spPr>
      </p:pic>
      <p:sp>
        <p:nvSpPr>
          <p:cNvPr id="152" name="Google Shape;152;p22"/>
          <p:cNvSpPr txBox="1">
            <a:spLocks noGrp="1"/>
          </p:cNvSpPr>
          <p:nvPr>
            <p:ph type="subTitle" idx="1"/>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cxnSp>
        <p:nvCxnSpPr>
          <p:cNvPr id="153" name="Google Shape;153;p22"/>
          <p:cNvCxnSpPr/>
          <p:nvPr/>
        </p:nvCxnSpPr>
        <p:spPr>
          <a:xfrm>
            <a:off x="3092775"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154" name="Google Shape;154;p22"/>
          <p:cNvSpPr txBox="1">
            <a:spLocks noGrp="1"/>
          </p:cNvSpPr>
          <p:nvPr>
            <p:ph type="subTitle" idx="2"/>
          </p:nvPr>
        </p:nvSpPr>
        <p:spPr>
          <a:xfrm>
            <a:off x="3262160" y="2194338"/>
            <a:ext cx="2524200" cy="1145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algn="ctr" rtl="0">
              <a:lnSpc>
                <a:spcPct val="90000"/>
              </a:lnSpc>
              <a:spcBef>
                <a:spcPts val="1600"/>
              </a:spcBef>
              <a:spcAft>
                <a:spcPts val="0"/>
              </a:spcAft>
              <a:buNone/>
              <a:defRPr b="1">
                <a:solidFill>
                  <a:schemeClr val="dk2"/>
                </a:solidFill>
                <a:latin typeface="Google Sans"/>
                <a:ea typeface="Google Sans"/>
                <a:cs typeface="Google Sans"/>
                <a:sym typeface="Google Sans"/>
              </a:defRPr>
            </a:lvl2pPr>
            <a:lvl3pPr lvl="2" algn="ctr" rtl="0">
              <a:lnSpc>
                <a:spcPct val="90000"/>
              </a:lnSpc>
              <a:spcBef>
                <a:spcPts val="1600"/>
              </a:spcBef>
              <a:spcAft>
                <a:spcPts val="0"/>
              </a:spcAft>
              <a:buNone/>
              <a:defRPr b="1">
                <a:solidFill>
                  <a:schemeClr val="dk2"/>
                </a:solidFill>
                <a:latin typeface="Google Sans"/>
                <a:ea typeface="Google Sans"/>
                <a:cs typeface="Google Sans"/>
                <a:sym typeface="Google Sans"/>
              </a:defRPr>
            </a:lvl3pPr>
            <a:lvl4pPr lvl="3" algn="ctr" rtl="0">
              <a:lnSpc>
                <a:spcPct val="90000"/>
              </a:lnSpc>
              <a:spcBef>
                <a:spcPts val="1600"/>
              </a:spcBef>
              <a:spcAft>
                <a:spcPts val="0"/>
              </a:spcAft>
              <a:buNone/>
              <a:defRPr b="1">
                <a:solidFill>
                  <a:schemeClr val="dk2"/>
                </a:solidFill>
                <a:latin typeface="Google Sans"/>
                <a:ea typeface="Google Sans"/>
                <a:cs typeface="Google Sans"/>
                <a:sym typeface="Google Sans"/>
              </a:defRPr>
            </a:lvl4pPr>
            <a:lvl5pPr lvl="4" algn="ctr" rtl="0">
              <a:lnSpc>
                <a:spcPct val="90000"/>
              </a:lnSpc>
              <a:spcBef>
                <a:spcPts val="1600"/>
              </a:spcBef>
              <a:spcAft>
                <a:spcPts val="0"/>
              </a:spcAft>
              <a:buNone/>
              <a:defRPr b="1">
                <a:solidFill>
                  <a:schemeClr val="dk2"/>
                </a:solidFill>
                <a:latin typeface="Google Sans"/>
                <a:ea typeface="Google Sans"/>
                <a:cs typeface="Google Sans"/>
                <a:sym typeface="Google Sans"/>
              </a:defRPr>
            </a:lvl5pPr>
            <a:lvl6pPr lvl="5" algn="ctr" rtl="0">
              <a:lnSpc>
                <a:spcPct val="90000"/>
              </a:lnSpc>
              <a:spcBef>
                <a:spcPts val="1600"/>
              </a:spcBef>
              <a:spcAft>
                <a:spcPts val="0"/>
              </a:spcAft>
              <a:buNone/>
              <a:defRPr b="1">
                <a:solidFill>
                  <a:schemeClr val="dk2"/>
                </a:solidFill>
                <a:latin typeface="Google Sans"/>
                <a:ea typeface="Google Sans"/>
                <a:cs typeface="Google Sans"/>
                <a:sym typeface="Google Sans"/>
              </a:defRPr>
            </a:lvl6pPr>
            <a:lvl7pPr lvl="6" algn="ctr" rtl="0">
              <a:lnSpc>
                <a:spcPct val="90000"/>
              </a:lnSpc>
              <a:spcBef>
                <a:spcPts val="1600"/>
              </a:spcBef>
              <a:spcAft>
                <a:spcPts val="0"/>
              </a:spcAft>
              <a:buNone/>
              <a:defRPr b="1">
                <a:solidFill>
                  <a:schemeClr val="dk2"/>
                </a:solidFill>
                <a:latin typeface="Google Sans"/>
                <a:ea typeface="Google Sans"/>
                <a:cs typeface="Google Sans"/>
                <a:sym typeface="Google Sans"/>
              </a:defRPr>
            </a:lvl7pPr>
            <a:lvl8pPr lvl="7" algn="ctr" rtl="0">
              <a:lnSpc>
                <a:spcPct val="90000"/>
              </a:lnSpc>
              <a:spcBef>
                <a:spcPts val="1600"/>
              </a:spcBef>
              <a:spcAft>
                <a:spcPts val="0"/>
              </a:spcAft>
              <a:buNone/>
              <a:defRPr b="1">
                <a:solidFill>
                  <a:schemeClr val="dk2"/>
                </a:solidFill>
                <a:latin typeface="Google Sans"/>
                <a:ea typeface="Google Sans"/>
                <a:cs typeface="Google Sans"/>
                <a:sym typeface="Google Sans"/>
              </a:defRPr>
            </a:lvl8pPr>
            <a:lvl9pPr lvl="8" algn="ctr" rtl="0">
              <a:lnSpc>
                <a:spcPct val="90000"/>
              </a:lnSpc>
              <a:spcBef>
                <a:spcPts val="1600"/>
              </a:spcBef>
              <a:spcAft>
                <a:spcPts val="1600"/>
              </a:spcAft>
              <a:buNone/>
              <a:defRPr b="1">
                <a:solidFill>
                  <a:schemeClr val="dk2"/>
                </a:solidFill>
                <a:latin typeface="Google Sans"/>
                <a:ea typeface="Google Sans"/>
                <a:cs typeface="Google Sans"/>
                <a:sym typeface="Google Sans"/>
              </a:defRPr>
            </a:lvl9pPr>
          </a:lstStyle>
          <a:p>
            <a:endParaRPr/>
          </a:p>
        </p:txBody>
      </p:sp>
      <p:sp>
        <p:nvSpPr>
          <p:cNvPr id="155" name="Google Shape;155;p22"/>
          <p:cNvSpPr txBox="1">
            <a:spLocks noGrp="1"/>
          </p:cNvSpPr>
          <p:nvPr>
            <p:ph type="subTitle" idx="3"/>
          </p:nvPr>
        </p:nvSpPr>
        <p:spPr>
          <a:xfrm>
            <a:off x="6116539" y="2194338"/>
            <a:ext cx="2524200" cy="1145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algn="ctr" rtl="0">
              <a:lnSpc>
                <a:spcPct val="90000"/>
              </a:lnSpc>
              <a:spcBef>
                <a:spcPts val="1600"/>
              </a:spcBef>
              <a:spcAft>
                <a:spcPts val="0"/>
              </a:spcAft>
              <a:buNone/>
              <a:defRPr b="1">
                <a:solidFill>
                  <a:schemeClr val="dk2"/>
                </a:solidFill>
                <a:latin typeface="Google Sans"/>
                <a:ea typeface="Google Sans"/>
                <a:cs typeface="Google Sans"/>
                <a:sym typeface="Google Sans"/>
              </a:defRPr>
            </a:lvl2pPr>
            <a:lvl3pPr lvl="2" algn="ctr" rtl="0">
              <a:lnSpc>
                <a:spcPct val="90000"/>
              </a:lnSpc>
              <a:spcBef>
                <a:spcPts val="1600"/>
              </a:spcBef>
              <a:spcAft>
                <a:spcPts val="0"/>
              </a:spcAft>
              <a:buNone/>
              <a:defRPr b="1">
                <a:solidFill>
                  <a:schemeClr val="dk2"/>
                </a:solidFill>
                <a:latin typeface="Google Sans"/>
                <a:ea typeface="Google Sans"/>
                <a:cs typeface="Google Sans"/>
                <a:sym typeface="Google Sans"/>
              </a:defRPr>
            </a:lvl3pPr>
            <a:lvl4pPr lvl="3" algn="ctr" rtl="0">
              <a:lnSpc>
                <a:spcPct val="90000"/>
              </a:lnSpc>
              <a:spcBef>
                <a:spcPts val="1600"/>
              </a:spcBef>
              <a:spcAft>
                <a:spcPts val="0"/>
              </a:spcAft>
              <a:buNone/>
              <a:defRPr b="1">
                <a:solidFill>
                  <a:schemeClr val="dk2"/>
                </a:solidFill>
                <a:latin typeface="Google Sans"/>
                <a:ea typeface="Google Sans"/>
                <a:cs typeface="Google Sans"/>
                <a:sym typeface="Google Sans"/>
              </a:defRPr>
            </a:lvl4pPr>
            <a:lvl5pPr lvl="4" algn="ctr" rtl="0">
              <a:lnSpc>
                <a:spcPct val="90000"/>
              </a:lnSpc>
              <a:spcBef>
                <a:spcPts val="1600"/>
              </a:spcBef>
              <a:spcAft>
                <a:spcPts val="0"/>
              </a:spcAft>
              <a:buNone/>
              <a:defRPr b="1">
                <a:solidFill>
                  <a:schemeClr val="dk2"/>
                </a:solidFill>
                <a:latin typeface="Google Sans"/>
                <a:ea typeface="Google Sans"/>
                <a:cs typeface="Google Sans"/>
                <a:sym typeface="Google Sans"/>
              </a:defRPr>
            </a:lvl5pPr>
            <a:lvl6pPr lvl="5" algn="ctr" rtl="0">
              <a:lnSpc>
                <a:spcPct val="90000"/>
              </a:lnSpc>
              <a:spcBef>
                <a:spcPts val="1600"/>
              </a:spcBef>
              <a:spcAft>
                <a:spcPts val="0"/>
              </a:spcAft>
              <a:buNone/>
              <a:defRPr b="1">
                <a:solidFill>
                  <a:schemeClr val="dk2"/>
                </a:solidFill>
                <a:latin typeface="Google Sans"/>
                <a:ea typeface="Google Sans"/>
                <a:cs typeface="Google Sans"/>
                <a:sym typeface="Google Sans"/>
              </a:defRPr>
            </a:lvl6pPr>
            <a:lvl7pPr lvl="6" algn="ctr" rtl="0">
              <a:lnSpc>
                <a:spcPct val="90000"/>
              </a:lnSpc>
              <a:spcBef>
                <a:spcPts val="1600"/>
              </a:spcBef>
              <a:spcAft>
                <a:spcPts val="0"/>
              </a:spcAft>
              <a:buNone/>
              <a:defRPr b="1">
                <a:solidFill>
                  <a:schemeClr val="dk2"/>
                </a:solidFill>
                <a:latin typeface="Google Sans"/>
                <a:ea typeface="Google Sans"/>
                <a:cs typeface="Google Sans"/>
                <a:sym typeface="Google Sans"/>
              </a:defRPr>
            </a:lvl7pPr>
            <a:lvl8pPr lvl="7" algn="ctr" rtl="0">
              <a:lnSpc>
                <a:spcPct val="90000"/>
              </a:lnSpc>
              <a:spcBef>
                <a:spcPts val="1600"/>
              </a:spcBef>
              <a:spcAft>
                <a:spcPts val="0"/>
              </a:spcAft>
              <a:buNone/>
              <a:defRPr b="1">
                <a:solidFill>
                  <a:schemeClr val="dk2"/>
                </a:solidFill>
                <a:latin typeface="Google Sans"/>
                <a:ea typeface="Google Sans"/>
                <a:cs typeface="Google Sans"/>
                <a:sym typeface="Google Sans"/>
              </a:defRPr>
            </a:lvl8pPr>
            <a:lvl9pPr lvl="8" algn="ctr" rtl="0">
              <a:lnSpc>
                <a:spcPct val="90000"/>
              </a:lnSpc>
              <a:spcBef>
                <a:spcPts val="1600"/>
              </a:spcBef>
              <a:spcAft>
                <a:spcPts val="1600"/>
              </a:spcAft>
              <a:buNone/>
              <a:defRPr b="1">
                <a:solidFill>
                  <a:schemeClr val="dk2"/>
                </a:solidFill>
                <a:latin typeface="Google Sans"/>
                <a:ea typeface="Google Sans"/>
                <a:cs typeface="Google Sans"/>
                <a:sym typeface="Google Sans"/>
              </a:defRPr>
            </a:lvl9pPr>
          </a:lstStyle>
          <a:p>
            <a:endParaRPr/>
          </a:p>
        </p:txBody>
      </p:sp>
      <p:sp>
        <p:nvSpPr>
          <p:cNvPr id="156" name="Google Shape;156;p22"/>
          <p:cNvSpPr txBox="1">
            <a:spLocks noGrp="1"/>
          </p:cNvSpPr>
          <p:nvPr>
            <p:ph type="subTitle" idx="4"/>
          </p:nvPr>
        </p:nvSpPr>
        <p:spPr>
          <a:xfrm>
            <a:off x="399211" y="2194338"/>
            <a:ext cx="2524200" cy="1145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algn="ctr" rtl="0">
              <a:lnSpc>
                <a:spcPct val="90000"/>
              </a:lnSpc>
              <a:spcBef>
                <a:spcPts val="1600"/>
              </a:spcBef>
              <a:spcAft>
                <a:spcPts val="0"/>
              </a:spcAft>
              <a:buNone/>
              <a:defRPr b="1">
                <a:solidFill>
                  <a:schemeClr val="dk2"/>
                </a:solidFill>
                <a:latin typeface="Google Sans"/>
                <a:ea typeface="Google Sans"/>
                <a:cs typeface="Google Sans"/>
                <a:sym typeface="Google Sans"/>
              </a:defRPr>
            </a:lvl2pPr>
            <a:lvl3pPr lvl="2" algn="ctr" rtl="0">
              <a:lnSpc>
                <a:spcPct val="90000"/>
              </a:lnSpc>
              <a:spcBef>
                <a:spcPts val="1600"/>
              </a:spcBef>
              <a:spcAft>
                <a:spcPts val="0"/>
              </a:spcAft>
              <a:buNone/>
              <a:defRPr b="1">
                <a:solidFill>
                  <a:schemeClr val="dk2"/>
                </a:solidFill>
                <a:latin typeface="Google Sans"/>
                <a:ea typeface="Google Sans"/>
                <a:cs typeface="Google Sans"/>
                <a:sym typeface="Google Sans"/>
              </a:defRPr>
            </a:lvl3pPr>
            <a:lvl4pPr lvl="3" algn="ctr" rtl="0">
              <a:lnSpc>
                <a:spcPct val="90000"/>
              </a:lnSpc>
              <a:spcBef>
                <a:spcPts val="1600"/>
              </a:spcBef>
              <a:spcAft>
                <a:spcPts val="0"/>
              </a:spcAft>
              <a:buNone/>
              <a:defRPr b="1">
                <a:solidFill>
                  <a:schemeClr val="dk2"/>
                </a:solidFill>
                <a:latin typeface="Google Sans"/>
                <a:ea typeface="Google Sans"/>
                <a:cs typeface="Google Sans"/>
                <a:sym typeface="Google Sans"/>
              </a:defRPr>
            </a:lvl4pPr>
            <a:lvl5pPr lvl="4" algn="ctr" rtl="0">
              <a:lnSpc>
                <a:spcPct val="90000"/>
              </a:lnSpc>
              <a:spcBef>
                <a:spcPts val="1600"/>
              </a:spcBef>
              <a:spcAft>
                <a:spcPts val="0"/>
              </a:spcAft>
              <a:buNone/>
              <a:defRPr b="1">
                <a:solidFill>
                  <a:schemeClr val="dk2"/>
                </a:solidFill>
                <a:latin typeface="Google Sans"/>
                <a:ea typeface="Google Sans"/>
                <a:cs typeface="Google Sans"/>
                <a:sym typeface="Google Sans"/>
              </a:defRPr>
            </a:lvl5pPr>
            <a:lvl6pPr lvl="5" algn="ctr" rtl="0">
              <a:lnSpc>
                <a:spcPct val="90000"/>
              </a:lnSpc>
              <a:spcBef>
                <a:spcPts val="1600"/>
              </a:spcBef>
              <a:spcAft>
                <a:spcPts val="0"/>
              </a:spcAft>
              <a:buNone/>
              <a:defRPr b="1">
                <a:solidFill>
                  <a:schemeClr val="dk2"/>
                </a:solidFill>
                <a:latin typeface="Google Sans"/>
                <a:ea typeface="Google Sans"/>
                <a:cs typeface="Google Sans"/>
                <a:sym typeface="Google Sans"/>
              </a:defRPr>
            </a:lvl6pPr>
            <a:lvl7pPr lvl="6" algn="ctr" rtl="0">
              <a:lnSpc>
                <a:spcPct val="90000"/>
              </a:lnSpc>
              <a:spcBef>
                <a:spcPts val="1600"/>
              </a:spcBef>
              <a:spcAft>
                <a:spcPts val="0"/>
              </a:spcAft>
              <a:buNone/>
              <a:defRPr b="1">
                <a:solidFill>
                  <a:schemeClr val="dk2"/>
                </a:solidFill>
                <a:latin typeface="Google Sans"/>
                <a:ea typeface="Google Sans"/>
                <a:cs typeface="Google Sans"/>
                <a:sym typeface="Google Sans"/>
              </a:defRPr>
            </a:lvl7pPr>
            <a:lvl8pPr lvl="7" algn="ctr" rtl="0">
              <a:lnSpc>
                <a:spcPct val="90000"/>
              </a:lnSpc>
              <a:spcBef>
                <a:spcPts val="1600"/>
              </a:spcBef>
              <a:spcAft>
                <a:spcPts val="0"/>
              </a:spcAft>
              <a:buNone/>
              <a:defRPr b="1">
                <a:solidFill>
                  <a:schemeClr val="dk2"/>
                </a:solidFill>
                <a:latin typeface="Google Sans"/>
                <a:ea typeface="Google Sans"/>
                <a:cs typeface="Google Sans"/>
                <a:sym typeface="Google Sans"/>
              </a:defRPr>
            </a:lvl8pPr>
            <a:lvl9pPr lvl="8" algn="ctr" rtl="0">
              <a:lnSpc>
                <a:spcPct val="90000"/>
              </a:lnSpc>
              <a:spcBef>
                <a:spcPts val="1600"/>
              </a:spcBef>
              <a:spcAft>
                <a:spcPts val="1600"/>
              </a:spcAft>
              <a:buNone/>
              <a:defRPr b="1">
                <a:solidFill>
                  <a:schemeClr val="dk2"/>
                </a:solidFill>
                <a:latin typeface="Google Sans"/>
                <a:ea typeface="Google Sans"/>
                <a:cs typeface="Google Sans"/>
                <a:sym typeface="Google Sans"/>
              </a:defRPr>
            </a:lvl9pPr>
          </a:lstStyle>
          <a:p>
            <a:endParaRPr/>
          </a:p>
        </p:txBody>
      </p:sp>
      <p:sp>
        <p:nvSpPr>
          <p:cNvPr id="157" name="Google Shape;157;p22"/>
          <p:cNvSpPr txBox="1">
            <a:spLocks noGrp="1"/>
          </p:cNvSpPr>
          <p:nvPr>
            <p:ph type="subTitle" idx="5"/>
          </p:nvPr>
        </p:nvSpPr>
        <p:spPr>
          <a:xfrm>
            <a:off x="487517" y="2986002"/>
            <a:ext cx="2347500" cy="741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None/>
              <a:defRPr sz="900">
                <a:solidFill>
                  <a:schemeClr val="dk2"/>
                </a:solidFill>
                <a:latin typeface="Roboto"/>
                <a:ea typeface="Roboto"/>
                <a:cs typeface="Roboto"/>
                <a:sym typeface="Roboto"/>
              </a:defRPr>
            </a:lvl1pPr>
            <a:lvl2pPr lvl="1" algn="ctr" rtl="0">
              <a:lnSpc>
                <a:spcPct val="90000"/>
              </a:lnSpc>
              <a:spcBef>
                <a:spcPts val="1600"/>
              </a:spcBef>
              <a:spcAft>
                <a:spcPts val="0"/>
              </a:spcAft>
              <a:buNone/>
              <a:defRPr sz="900">
                <a:solidFill>
                  <a:schemeClr val="dk2"/>
                </a:solidFill>
                <a:latin typeface="Roboto"/>
                <a:ea typeface="Roboto"/>
                <a:cs typeface="Roboto"/>
                <a:sym typeface="Roboto"/>
              </a:defRPr>
            </a:lvl2pPr>
            <a:lvl3pPr lvl="2" algn="ctr" rtl="0">
              <a:lnSpc>
                <a:spcPct val="90000"/>
              </a:lnSpc>
              <a:spcBef>
                <a:spcPts val="1600"/>
              </a:spcBef>
              <a:spcAft>
                <a:spcPts val="0"/>
              </a:spcAft>
              <a:buNone/>
              <a:defRPr sz="900">
                <a:solidFill>
                  <a:schemeClr val="dk2"/>
                </a:solidFill>
                <a:latin typeface="Roboto"/>
                <a:ea typeface="Roboto"/>
                <a:cs typeface="Roboto"/>
                <a:sym typeface="Roboto"/>
              </a:defRPr>
            </a:lvl3pPr>
            <a:lvl4pPr lvl="3" algn="ctr" rtl="0">
              <a:lnSpc>
                <a:spcPct val="90000"/>
              </a:lnSpc>
              <a:spcBef>
                <a:spcPts val="1600"/>
              </a:spcBef>
              <a:spcAft>
                <a:spcPts val="0"/>
              </a:spcAft>
              <a:buNone/>
              <a:defRPr sz="900">
                <a:solidFill>
                  <a:schemeClr val="dk2"/>
                </a:solidFill>
                <a:latin typeface="Roboto"/>
                <a:ea typeface="Roboto"/>
                <a:cs typeface="Roboto"/>
                <a:sym typeface="Roboto"/>
              </a:defRPr>
            </a:lvl4pPr>
            <a:lvl5pPr lvl="4" algn="ctr" rtl="0">
              <a:lnSpc>
                <a:spcPct val="90000"/>
              </a:lnSpc>
              <a:spcBef>
                <a:spcPts val="1600"/>
              </a:spcBef>
              <a:spcAft>
                <a:spcPts val="0"/>
              </a:spcAft>
              <a:buNone/>
              <a:defRPr sz="900">
                <a:solidFill>
                  <a:schemeClr val="dk2"/>
                </a:solidFill>
                <a:latin typeface="Roboto"/>
                <a:ea typeface="Roboto"/>
                <a:cs typeface="Roboto"/>
                <a:sym typeface="Roboto"/>
              </a:defRPr>
            </a:lvl5pPr>
            <a:lvl6pPr lvl="5" algn="ctr" rtl="0">
              <a:lnSpc>
                <a:spcPct val="90000"/>
              </a:lnSpc>
              <a:spcBef>
                <a:spcPts val="1600"/>
              </a:spcBef>
              <a:spcAft>
                <a:spcPts val="0"/>
              </a:spcAft>
              <a:buNone/>
              <a:defRPr sz="900">
                <a:solidFill>
                  <a:schemeClr val="dk2"/>
                </a:solidFill>
                <a:latin typeface="Roboto"/>
                <a:ea typeface="Roboto"/>
                <a:cs typeface="Roboto"/>
                <a:sym typeface="Roboto"/>
              </a:defRPr>
            </a:lvl6pPr>
            <a:lvl7pPr lvl="6" algn="ctr" rtl="0">
              <a:lnSpc>
                <a:spcPct val="90000"/>
              </a:lnSpc>
              <a:spcBef>
                <a:spcPts val="1600"/>
              </a:spcBef>
              <a:spcAft>
                <a:spcPts val="0"/>
              </a:spcAft>
              <a:buNone/>
              <a:defRPr sz="900">
                <a:solidFill>
                  <a:schemeClr val="dk2"/>
                </a:solidFill>
                <a:latin typeface="Roboto"/>
                <a:ea typeface="Roboto"/>
                <a:cs typeface="Roboto"/>
                <a:sym typeface="Roboto"/>
              </a:defRPr>
            </a:lvl7pPr>
            <a:lvl8pPr lvl="7" algn="ctr" rtl="0">
              <a:lnSpc>
                <a:spcPct val="90000"/>
              </a:lnSpc>
              <a:spcBef>
                <a:spcPts val="1600"/>
              </a:spcBef>
              <a:spcAft>
                <a:spcPts val="0"/>
              </a:spcAft>
              <a:buNone/>
              <a:defRPr sz="900">
                <a:solidFill>
                  <a:schemeClr val="dk2"/>
                </a:solidFill>
                <a:latin typeface="Roboto"/>
                <a:ea typeface="Roboto"/>
                <a:cs typeface="Roboto"/>
                <a:sym typeface="Roboto"/>
              </a:defRPr>
            </a:lvl8pPr>
            <a:lvl9pPr lvl="8" algn="ctr"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sp>
        <p:nvSpPr>
          <p:cNvPr id="158" name="Google Shape;158;p22"/>
          <p:cNvSpPr txBox="1">
            <a:spLocks noGrp="1"/>
          </p:cNvSpPr>
          <p:nvPr>
            <p:ph type="subTitle" idx="6"/>
          </p:nvPr>
        </p:nvSpPr>
        <p:spPr>
          <a:xfrm>
            <a:off x="3350520" y="2986002"/>
            <a:ext cx="2347500" cy="741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None/>
              <a:defRPr sz="900">
                <a:solidFill>
                  <a:schemeClr val="dk2"/>
                </a:solidFill>
                <a:latin typeface="Roboto"/>
                <a:ea typeface="Roboto"/>
                <a:cs typeface="Roboto"/>
                <a:sym typeface="Roboto"/>
              </a:defRPr>
            </a:lvl1pPr>
            <a:lvl2pPr lvl="1" algn="ctr" rtl="0">
              <a:lnSpc>
                <a:spcPct val="90000"/>
              </a:lnSpc>
              <a:spcBef>
                <a:spcPts val="1600"/>
              </a:spcBef>
              <a:spcAft>
                <a:spcPts val="0"/>
              </a:spcAft>
              <a:buNone/>
              <a:defRPr sz="900">
                <a:solidFill>
                  <a:schemeClr val="dk2"/>
                </a:solidFill>
                <a:latin typeface="Roboto"/>
                <a:ea typeface="Roboto"/>
                <a:cs typeface="Roboto"/>
                <a:sym typeface="Roboto"/>
              </a:defRPr>
            </a:lvl2pPr>
            <a:lvl3pPr lvl="2" algn="ctr" rtl="0">
              <a:lnSpc>
                <a:spcPct val="90000"/>
              </a:lnSpc>
              <a:spcBef>
                <a:spcPts val="1600"/>
              </a:spcBef>
              <a:spcAft>
                <a:spcPts val="0"/>
              </a:spcAft>
              <a:buNone/>
              <a:defRPr sz="900">
                <a:solidFill>
                  <a:schemeClr val="dk2"/>
                </a:solidFill>
                <a:latin typeface="Roboto"/>
                <a:ea typeface="Roboto"/>
                <a:cs typeface="Roboto"/>
                <a:sym typeface="Roboto"/>
              </a:defRPr>
            </a:lvl3pPr>
            <a:lvl4pPr lvl="3" algn="ctr" rtl="0">
              <a:lnSpc>
                <a:spcPct val="90000"/>
              </a:lnSpc>
              <a:spcBef>
                <a:spcPts val="1600"/>
              </a:spcBef>
              <a:spcAft>
                <a:spcPts val="0"/>
              </a:spcAft>
              <a:buNone/>
              <a:defRPr sz="900">
                <a:solidFill>
                  <a:schemeClr val="dk2"/>
                </a:solidFill>
                <a:latin typeface="Roboto"/>
                <a:ea typeface="Roboto"/>
                <a:cs typeface="Roboto"/>
                <a:sym typeface="Roboto"/>
              </a:defRPr>
            </a:lvl4pPr>
            <a:lvl5pPr lvl="4" algn="ctr" rtl="0">
              <a:lnSpc>
                <a:spcPct val="90000"/>
              </a:lnSpc>
              <a:spcBef>
                <a:spcPts val="1600"/>
              </a:spcBef>
              <a:spcAft>
                <a:spcPts val="0"/>
              </a:spcAft>
              <a:buNone/>
              <a:defRPr sz="900">
                <a:solidFill>
                  <a:schemeClr val="dk2"/>
                </a:solidFill>
                <a:latin typeface="Roboto"/>
                <a:ea typeface="Roboto"/>
                <a:cs typeface="Roboto"/>
                <a:sym typeface="Roboto"/>
              </a:defRPr>
            </a:lvl5pPr>
            <a:lvl6pPr lvl="5" algn="ctr" rtl="0">
              <a:lnSpc>
                <a:spcPct val="90000"/>
              </a:lnSpc>
              <a:spcBef>
                <a:spcPts val="1600"/>
              </a:spcBef>
              <a:spcAft>
                <a:spcPts val="0"/>
              </a:spcAft>
              <a:buNone/>
              <a:defRPr sz="900">
                <a:solidFill>
                  <a:schemeClr val="dk2"/>
                </a:solidFill>
                <a:latin typeface="Roboto"/>
                <a:ea typeface="Roboto"/>
                <a:cs typeface="Roboto"/>
                <a:sym typeface="Roboto"/>
              </a:defRPr>
            </a:lvl6pPr>
            <a:lvl7pPr lvl="6" algn="ctr" rtl="0">
              <a:lnSpc>
                <a:spcPct val="90000"/>
              </a:lnSpc>
              <a:spcBef>
                <a:spcPts val="1600"/>
              </a:spcBef>
              <a:spcAft>
                <a:spcPts val="0"/>
              </a:spcAft>
              <a:buNone/>
              <a:defRPr sz="900">
                <a:solidFill>
                  <a:schemeClr val="dk2"/>
                </a:solidFill>
                <a:latin typeface="Roboto"/>
                <a:ea typeface="Roboto"/>
                <a:cs typeface="Roboto"/>
                <a:sym typeface="Roboto"/>
              </a:defRPr>
            </a:lvl7pPr>
            <a:lvl8pPr lvl="7" algn="ctr" rtl="0">
              <a:lnSpc>
                <a:spcPct val="90000"/>
              </a:lnSpc>
              <a:spcBef>
                <a:spcPts val="1600"/>
              </a:spcBef>
              <a:spcAft>
                <a:spcPts val="0"/>
              </a:spcAft>
              <a:buNone/>
              <a:defRPr sz="900">
                <a:solidFill>
                  <a:schemeClr val="dk2"/>
                </a:solidFill>
                <a:latin typeface="Roboto"/>
                <a:ea typeface="Roboto"/>
                <a:cs typeface="Roboto"/>
                <a:sym typeface="Roboto"/>
              </a:defRPr>
            </a:lvl8pPr>
            <a:lvl9pPr lvl="8" algn="ctr"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sp>
        <p:nvSpPr>
          <p:cNvPr id="159" name="Google Shape;159;p22"/>
          <p:cNvSpPr txBox="1">
            <a:spLocks noGrp="1"/>
          </p:cNvSpPr>
          <p:nvPr>
            <p:ph type="subTitle" idx="7"/>
          </p:nvPr>
        </p:nvSpPr>
        <p:spPr>
          <a:xfrm>
            <a:off x="6213480" y="2986002"/>
            <a:ext cx="2347500" cy="741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None/>
              <a:defRPr sz="900">
                <a:solidFill>
                  <a:schemeClr val="dk2"/>
                </a:solidFill>
                <a:latin typeface="Roboto"/>
                <a:ea typeface="Roboto"/>
                <a:cs typeface="Roboto"/>
                <a:sym typeface="Roboto"/>
              </a:defRPr>
            </a:lvl1pPr>
            <a:lvl2pPr lvl="1" algn="ctr" rtl="0">
              <a:lnSpc>
                <a:spcPct val="90000"/>
              </a:lnSpc>
              <a:spcBef>
                <a:spcPts val="1600"/>
              </a:spcBef>
              <a:spcAft>
                <a:spcPts val="0"/>
              </a:spcAft>
              <a:buNone/>
              <a:defRPr sz="900">
                <a:solidFill>
                  <a:schemeClr val="dk2"/>
                </a:solidFill>
                <a:latin typeface="Roboto"/>
                <a:ea typeface="Roboto"/>
                <a:cs typeface="Roboto"/>
                <a:sym typeface="Roboto"/>
              </a:defRPr>
            </a:lvl2pPr>
            <a:lvl3pPr lvl="2" algn="ctr" rtl="0">
              <a:lnSpc>
                <a:spcPct val="90000"/>
              </a:lnSpc>
              <a:spcBef>
                <a:spcPts val="1600"/>
              </a:spcBef>
              <a:spcAft>
                <a:spcPts val="0"/>
              </a:spcAft>
              <a:buNone/>
              <a:defRPr sz="900">
                <a:solidFill>
                  <a:schemeClr val="dk2"/>
                </a:solidFill>
                <a:latin typeface="Roboto"/>
                <a:ea typeface="Roboto"/>
                <a:cs typeface="Roboto"/>
                <a:sym typeface="Roboto"/>
              </a:defRPr>
            </a:lvl3pPr>
            <a:lvl4pPr lvl="3" algn="ctr" rtl="0">
              <a:lnSpc>
                <a:spcPct val="90000"/>
              </a:lnSpc>
              <a:spcBef>
                <a:spcPts val="1600"/>
              </a:spcBef>
              <a:spcAft>
                <a:spcPts val="0"/>
              </a:spcAft>
              <a:buNone/>
              <a:defRPr sz="900">
                <a:solidFill>
                  <a:schemeClr val="dk2"/>
                </a:solidFill>
                <a:latin typeface="Roboto"/>
                <a:ea typeface="Roboto"/>
                <a:cs typeface="Roboto"/>
                <a:sym typeface="Roboto"/>
              </a:defRPr>
            </a:lvl4pPr>
            <a:lvl5pPr lvl="4" algn="ctr" rtl="0">
              <a:lnSpc>
                <a:spcPct val="90000"/>
              </a:lnSpc>
              <a:spcBef>
                <a:spcPts val="1600"/>
              </a:spcBef>
              <a:spcAft>
                <a:spcPts val="0"/>
              </a:spcAft>
              <a:buNone/>
              <a:defRPr sz="900">
                <a:solidFill>
                  <a:schemeClr val="dk2"/>
                </a:solidFill>
                <a:latin typeface="Roboto"/>
                <a:ea typeface="Roboto"/>
                <a:cs typeface="Roboto"/>
                <a:sym typeface="Roboto"/>
              </a:defRPr>
            </a:lvl5pPr>
            <a:lvl6pPr lvl="5" algn="ctr" rtl="0">
              <a:lnSpc>
                <a:spcPct val="90000"/>
              </a:lnSpc>
              <a:spcBef>
                <a:spcPts val="1600"/>
              </a:spcBef>
              <a:spcAft>
                <a:spcPts val="0"/>
              </a:spcAft>
              <a:buNone/>
              <a:defRPr sz="900">
                <a:solidFill>
                  <a:schemeClr val="dk2"/>
                </a:solidFill>
                <a:latin typeface="Roboto"/>
                <a:ea typeface="Roboto"/>
                <a:cs typeface="Roboto"/>
                <a:sym typeface="Roboto"/>
              </a:defRPr>
            </a:lvl6pPr>
            <a:lvl7pPr lvl="6" algn="ctr" rtl="0">
              <a:lnSpc>
                <a:spcPct val="90000"/>
              </a:lnSpc>
              <a:spcBef>
                <a:spcPts val="1600"/>
              </a:spcBef>
              <a:spcAft>
                <a:spcPts val="0"/>
              </a:spcAft>
              <a:buNone/>
              <a:defRPr sz="900">
                <a:solidFill>
                  <a:schemeClr val="dk2"/>
                </a:solidFill>
                <a:latin typeface="Roboto"/>
                <a:ea typeface="Roboto"/>
                <a:cs typeface="Roboto"/>
                <a:sym typeface="Roboto"/>
              </a:defRPr>
            </a:lvl7pPr>
            <a:lvl8pPr lvl="7" algn="ctr" rtl="0">
              <a:lnSpc>
                <a:spcPct val="90000"/>
              </a:lnSpc>
              <a:spcBef>
                <a:spcPts val="1600"/>
              </a:spcBef>
              <a:spcAft>
                <a:spcPts val="0"/>
              </a:spcAft>
              <a:buNone/>
              <a:defRPr sz="900">
                <a:solidFill>
                  <a:schemeClr val="dk2"/>
                </a:solidFill>
                <a:latin typeface="Roboto"/>
                <a:ea typeface="Roboto"/>
                <a:cs typeface="Roboto"/>
                <a:sym typeface="Roboto"/>
              </a:defRPr>
            </a:lvl8pPr>
            <a:lvl9pPr lvl="8" algn="ctr"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cxnSp>
        <p:nvCxnSpPr>
          <p:cNvPr id="160" name="Google Shape;160;p22"/>
          <p:cNvCxnSpPr/>
          <p:nvPr/>
        </p:nvCxnSpPr>
        <p:spPr>
          <a:xfrm>
            <a:off x="5955750" y="1170450"/>
            <a:ext cx="0" cy="2816100"/>
          </a:xfrm>
          <a:prstGeom prst="straightConnector1">
            <a:avLst/>
          </a:prstGeom>
          <a:noFill/>
          <a:ln w="9525" cap="flat" cmpd="sng">
            <a:solidFill>
              <a:srgbClr val="999999"/>
            </a:solidFill>
            <a:prstDash val="solid"/>
            <a:round/>
            <a:headEnd type="none" w="med" len="med"/>
            <a:tailEnd type="none" w="med" len="med"/>
          </a:ln>
        </p:spPr>
      </p:cxnSp>
      <p:pic>
        <p:nvPicPr>
          <p:cNvPr id="161" name="Google Shape;161;p22"/>
          <p:cNvPicPr preferRelativeResize="0"/>
          <p:nvPr/>
        </p:nvPicPr>
        <p:blipFill rotWithShape="1">
          <a:blip r:embed="rId2">
            <a:alphaModFix/>
          </a:blip>
          <a:srcRect l="27191" t="9781" r="27191" b="9781"/>
          <a:stretch/>
        </p:blipFill>
        <p:spPr>
          <a:xfrm>
            <a:off x="4110850" y="1336858"/>
            <a:ext cx="826800" cy="825000"/>
          </a:xfrm>
          <a:prstGeom prst="ellipse">
            <a:avLst/>
          </a:prstGeom>
          <a:noFill/>
          <a:ln>
            <a:noFill/>
          </a:ln>
        </p:spPr>
      </p:pic>
      <p:pic>
        <p:nvPicPr>
          <p:cNvPr id="162" name="Google Shape;162;p22"/>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Headline with Text slide">
  <p:cSld name="TITLE_ONLY_1_1">
    <p:bg>
      <p:bgPr>
        <a:solidFill>
          <a:srgbClr val="FFFFFF"/>
        </a:solidFill>
        <a:effectLst/>
      </p:bgPr>
    </p:bg>
    <p:spTree>
      <p:nvGrpSpPr>
        <p:cNvPr id="1" name="Shape 163"/>
        <p:cNvGrpSpPr/>
        <p:nvPr/>
      </p:nvGrpSpPr>
      <p:grpSpPr>
        <a:xfrm>
          <a:off x="0" y="0"/>
          <a:ext cx="0" cy="0"/>
          <a:chOff x="0" y="0"/>
          <a:chExt cx="0" cy="0"/>
        </a:xfrm>
      </p:grpSpPr>
      <p:sp>
        <p:nvSpPr>
          <p:cNvPr id="164" name="Google Shape;164;p23"/>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65" name="Google Shape;165;p23"/>
          <p:cNvSpPr txBox="1">
            <a:spLocks noGrp="1"/>
          </p:cNvSpPr>
          <p:nvPr>
            <p:ph type="subTitle" idx="1"/>
          </p:nvPr>
        </p:nvSpPr>
        <p:spPr>
          <a:xfrm>
            <a:off x="481150" y="1935048"/>
            <a:ext cx="68739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5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8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8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8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8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8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8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8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8000" b="1">
                <a:solidFill>
                  <a:schemeClr val="dk2"/>
                </a:solidFill>
                <a:latin typeface="Google Sans"/>
                <a:ea typeface="Google Sans"/>
                <a:cs typeface="Google Sans"/>
                <a:sym typeface="Google Sans"/>
              </a:defRPr>
            </a:lvl9pPr>
          </a:lstStyle>
          <a:p>
            <a:endParaRPr/>
          </a:p>
        </p:txBody>
      </p:sp>
      <p:sp>
        <p:nvSpPr>
          <p:cNvPr id="166" name="Google Shape;166;p23"/>
          <p:cNvSpPr txBox="1">
            <a:spLocks noGrp="1"/>
          </p:cNvSpPr>
          <p:nvPr>
            <p:ph type="subTitle" idx="2"/>
          </p:nvPr>
        </p:nvSpPr>
        <p:spPr>
          <a:xfrm>
            <a:off x="507625" y="2814775"/>
            <a:ext cx="5856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167" name="Google Shape;167;p23"/>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68" name="Google Shape;168;p23"/>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Headline with Text slide 1">
  <p:cSld name="TITLE_ONLY_1_1_5">
    <p:bg>
      <p:bgPr>
        <a:solidFill>
          <a:schemeClr val="accent1"/>
        </a:solidFill>
        <a:effectLst/>
      </p:bgPr>
    </p:bg>
    <p:spTree>
      <p:nvGrpSpPr>
        <p:cNvPr id="1" name="Shape 169"/>
        <p:cNvGrpSpPr/>
        <p:nvPr/>
      </p:nvGrpSpPr>
      <p:grpSpPr>
        <a:xfrm>
          <a:off x="0" y="0"/>
          <a:ext cx="0" cy="0"/>
          <a:chOff x="0" y="0"/>
          <a:chExt cx="0" cy="0"/>
        </a:xfrm>
      </p:grpSpPr>
      <p:sp>
        <p:nvSpPr>
          <p:cNvPr id="170" name="Google Shape;170;p24"/>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sp>
        <p:nvSpPr>
          <p:cNvPr id="171" name="Google Shape;171;p24"/>
          <p:cNvSpPr txBox="1">
            <a:spLocks noGrp="1"/>
          </p:cNvSpPr>
          <p:nvPr>
            <p:ph type="subTitle" idx="1"/>
          </p:nvPr>
        </p:nvSpPr>
        <p:spPr>
          <a:xfrm>
            <a:off x="481150" y="1935048"/>
            <a:ext cx="68739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5200" b="1">
                <a:latin typeface="Google Sans"/>
                <a:ea typeface="Google Sans"/>
                <a:cs typeface="Google Sans"/>
                <a:sym typeface="Google Sans"/>
              </a:defRPr>
            </a:lvl1pPr>
            <a:lvl2pPr lvl="1" rtl="0">
              <a:lnSpc>
                <a:spcPct val="90000"/>
              </a:lnSpc>
              <a:spcBef>
                <a:spcPts val="1600"/>
              </a:spcBef>
              <a:spcAft>
                <a:spcPts val="0"/>
              </a:spcAft>
              <a:buNone/>
              <a:defRPr sz="18000" b="1">
                <a:latin typeface="Google Sans"/>
                <a:ea typeface="Google Sans"/>
                <a:cs typeface="Google Sans"/>
                <a:sym typeface="Google Sans"/>
              </a:defRPr>
            </a:lvl2pPr>
            <a:lvl3pPr lvl="2" rtl="0">
              <a:lnSpc>
                <a:spcPct val="90000"/>
              </a:lnSpc>
              <a:spcBef>
                <a:spcPts val="1600"/>
              </a:spcBef>
              <a:spcAft>
                <a:spcPts val="0"/>
              </a:spcAft>
              <a:buNone/>
              <a:defRPr sz="18000" b="1">
                <a:latin typeface="Google Sans"/>
                <a:ea typeface="Google Sans"/>
                <a:cs typeface="Google Sans"/>
                <a:sym typeface="Google Sans"/>
              </a:defRPr>
            </a:lvl3pPr>
            <a:lvl4pPr lvl="3" rtl="0">
              <a:lnSpc>
                <a:spcPct val="90000"/>
              </a:lnSpc>
              <a:spcBef>
                <a:spcPts val="1600"/>
              </a:spcBef>
              <a:spcAft>
                <a:spcPts val="0"/>
              </a:spcAft>
              <a:buNone/>
              <a:defRPr sz="18000" b="1">
                <a:latin typeface="Google Sans"/>
                <a:ea typeface="Google Sans"/>
                <a:cs typeface="Google Sans"/>
                <a:sym typeface="Google Sans"/>
              </a:defRPr>
            </a:lvl4pPr>
            <a:lvl5pPr lvl="4" rtl="0">
              <a:lnSpc>
                <a:spcPct val="90000"/>
              </a:lnSpc>
              <a:spcBef>
                <a:spcPts val="1600"/>
              </a:spcBef>
              <a:spcAft>
                <a:spcPts val="0"/>
              </a:spcAft>
              <a:buNone/>
              <a:defRPr sz="18000" b="1">
                <a:latin typeface="Google Sans"/>
                <a:ea typeface="Google Sans"/>
                <a:cs typeface="Google Sans"/>
                <a:sym typeface="Google Sans"/>
              </a:defRPr>
            </a:lvl5pPr>
            <a:lvl6pPr lvl="5" rtl="0">
              <a:lnSpc>
                <a:spcPct val="90000"/>
              </a:lnSpc>
              <a:spcBef>
                <a:spcPts val="1600"/>
              </a:spcBef>
              <a:spcAft>
                <a:spcPts val="0"/>
              </a:spcAft>
              <a:buNone/>
              <a:defRPr sz="18000" b="1">
                <a:latin typeface="Google Sans"/>
                <a:ea typeface="Google Sans"/>
                <a:cs typeface="Google Sans"/>
                <a:sym typeface="Google Sans"/>
              </a:defRPr>
            </a:lvl6pPr>
            <a:lvl7pPr lvl="6" rtl="0">
              <a:lnSpc>
                <a:spcPct val="90000"/>
              </a:lnSpc>
              <a:spcBef>
                <a:spcPts val="1600"/>
              </a:spcBef>
              <a:spcAft>
                <a:spcPts val="0"/>
              </a:spcAft>
              <a:buNone/>
              <a:defRPr sz="18000" b="1">
                <a:latin typeface="Google Sans"/>
                <a:ea typeface="Google Sans"/>
                <a:cs typeface="Google Sans"/>
                <a:sym typeface="Google Sans"/>
              </a:defRPr>
            </a:lvl7pPr>
            <a:lvl8pPr lvl="7" rtl="0">
              <a:lnSpc>
                <a:spcPct val="90000"/>
              </a:lnSpc>
              <a:spcBef>
                <a:spcPts val="1600"/>
              </a:spcBef>
              <a:spcAft>
                <a:spcPts val="0"/>
              </a:spcAft>
              <a:buNone/>
              <a:defRPr sz="18000" b="1">
                <a:latin typeface="Google Sans"/>
                <a:ea typeface="Google Sans"/>
                <a:cs typeface="Google Sans"/>
                <a:sym typeface="Google Sans"/>
              </a:defRPr>
            </a:lvl8pPr>
            <a:lvl9pPr lvl="8" rtl="0">
              <a:lnSpc>
                <a:spcPct val="90000"/>
              </a:lnSpc>
              <a:spcBef>
                <a:spcPts val="1600"/>
              </a:spcBef>
              <a:spcAft>
                <a:spcPts val="1600"/>
              </a:spcAft>
              <a:buNone/>
              <a:defRPr sz="18000" b="1">
                <a:latin typeface="Google Sans"/>
                <a:ea typeface="Google Sans"/>
                <a:cs typeface="Google Sans"/>
                <a:sym typeface="Google Sans"/>
              </a:defRPr>
            </a:lvl9pPr>
          </a:lstStyle>
          <a:p>
            <a:endParaRPr/>
          </a:p>
        </p:txBody>
      </p:sp>
      <p:sp>
        <p:nvSpPr>
          <p:cNvPr id="172" name="Google Shape;172;p24"/>
          <p:cNvSpPr txBox="1">
            <a:spLocks noGrp="1"/>
          </p:cNvSpPr>
          <p:nvPr>
            <p:ph type="subTitle" idx="2"/>
          </p:nvPr>
        </p:nvSpPr>
        <p:spPr>
          <a:xfrm>
            <a:off x="507625" y="2814775"/>
            <a:ext cx="5856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latin typeface="Roboto"/>
                <a:ea typeface="Roboto"/>
                <a:cs typeface="Roboto"/>
                <a:sym typeface="Roboto"/>
              </a:defRPr>
            </a:lvl1pPr>
            <a:lvl2pPr lvl="1" rtl="0">
              <a:lnSpc>
                <a:spcPct val="90000"/>
              </a:lnSpc>
              <a:spcBef>
                <a:spcPts val="1600"/>
              </a:spcBef>
              <a:spcAft>
                <a:spcPts val="0"/>
              </a:spcAft>
              <a:buNone/>
              <a:defRPr sz="1100">
                <a:latin typeface="Roboto"/>
                <a:ea typeface="Roboto"/>
                <a:cs typeface="Roboto"/>
                <a:sym typeface="Roboto"/>
              </a:defRPr>
            </a:lvl2pPr>
            <a:lvl3pPr lvl="2" rtl="0">
              <a:lnSpc>
                <a:spcPct val="90000"/>
              </a:lnSpc>
              <a:spcBef>
                <a:spcPts val="1600"/>
              </a:spcBef>
              <a:spcAft>
                <a:spcPts val="0"/>
              </a:spcAft>
              <a:buNone/>
              <a:defRPr sz="1100">
                <a:latin typeface="Roboto"/>
                <a:ea typeface="Roboto"/>
                <a:cs typeface="Roboto"/>
                <a:sym typeface="Roboto"/>
              </a:defRPr>
            </a:lvl3pPr>
            <a:lvl4pPr lvl="3" rtl="0">
              <a:lnSpc>
                <a:spcPct val="90000"/>
              </a:lnSpc>
              <a:spcBef>
                <a:spcPts val="1600"/>
              </a:spcBef>
              <a:spcAft>
                <a:spcPts val="0"/>
              </a:spcAft>
              <a:buNone/>
              <a:defRPr sz="1100">
                <a:latin typeface="Roboto"/>
                <a:ea typeface="Roboto"/>
                <a:cs typeface="Roboto"/>
                <a:sym typeface="Roboto"/>
              </a:defRPr>
            </a:lvl4pPr>
            <a:lvl5pPr lvl="4" rtl="0">
              <a:lnSpc>
                <a:spcPct val="90000"/>
              </a:lnSpc>
              <a:spcBef>
                <a:spcPts val="1600"/>
              </a:spcBef>
              <a:spcAft>
                <a:spcPts val="0"/>
              </a:spcAft>
              <a:buNone/>
              <a:defRPr sz="1100">
                <a:latin typeface="Roboto"/>
                <a:ea typeface="Roboto"/>
                <a:cs typeface="Roboto"/>
                <a:sym typeface="Roboto"/>
              </a:defRPr>
            </a:lvl5pPr>
            <a:lvl6pPr lvl="5" rtl="0">
              <a:lnSpc>
                <a:spcPct val="90000"/>
              </a:lnSpc>
              <a:spcBef>
                <a:spcPts val="1600"/>
              </a:spcBef>
              <a:spcAft>
                <a:spcPts val="0"/>
              </a:spcAft>
              <a:buNone/>
              <a:defRPr sz="1100">
                <a:latin typeface="Roboto"/>
                <a:ea typeface="Roboto"/>
                <a:cs typeface="Roboto"/>
                <a:sym typeface="Roboto"/>
              </a:defRPr>
            </a:lvl6pPr>
            <a:lvl7pPr lvl="6" rtl="0">
              <a:lnSpc>
                <a:spcPct val="90000"/>
              </a:lnSpc>
              <a:spcBef>
                <a:spcPts val="1600"/>
              </a:spcBef>
              <a:spcAft>
                <a:spcPts val="0"/>
              </a:spcAft>
              <a:buNone/>
              <a:defRPr sz="1100">
                <a:latin typeface="Roboto"/>
                <a:ea typeface="Roboto"/>
                <a:cs typeface="Roboto"/>
                <a:sym typeface="Roboto"/>
              </a:defRPr>
            </a:lvl7pPr>
            <a:lvl8pPr lvl="7" rtl="0">
              <a:lnSpc>
                <a:spcPct val="90000"/>
              </a:lnSpc>
              <a:spcBef>
                <a:spcPts val="1600"/>
              </a:spcBef>
              <a:spcAft>
                <a:spcPts val="0"/>
              </a:spcAft>
              <a:buNone/>
              <a:defRPr sz="1100">
                <a:latin typeface="Roboto"/>
                <a:ea typeface="Roboto"/>
                <a:cs typeface="Roboto"/>
                <a:sym typeface="Roboto"/>
              </a:defRPr>
            </a:lvl8pPr>
            <a:lvl9pPr lvl="8" rtl="0">
              <a:lnSpc>
                <a:spcPct val="90000"/>
              </a:lnSpc>
              <a:spcBef>
                <a:spcPts val="1600"/>
              </a:spcBef>
              <a:spcAft>
                <a:spcPts val="1600"/>
              </a:spcAft>
              <a:buNone/>
              <a:defRPr sz="1100">
                <a:latin typeface="Roboto"/>
                <a:ea typeface="Roboto"/>
                <a:cs typeface="Roboto"/>
                <a:sym typeface="Roboto"/>
              </a:defRPr>
            </a:lvl9pPr>
          </a:lstStyle>
          <a:p>
            <a:endParaRPr/>
          </a:p>
        </p:txBody>
      </p:sp>
      <p:sp>
        <p:nvSpPr>
          <p:cNvPr id="173" name="Google Shape;173;p24"/>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174" name="Google Shape;174;p24"/>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Headline with Text slide 1 1">
  <p:cSld name="TITLE_ONLY_1_1_5_1">
    <p:bg>
      <p:bgPr>
        <a:solidFill>
          <a:schemeClr val="dk2"/>
        </a:solidFill>
        <a:effectLst/>
      </p:bgPr>
    </p:bg>
    <p:spTree>
      <p:nvGrpSpPr>
        <p:cNvPr id="1" name="Shape 175"/>
        <p:cNvGrpSpPr/>
        <p:nvPr/>
      </p:nvGrpSpPr>
      <p:grpSpPr>
        <a:xfrm>
          <a:off x="0" y="0"/>
          <a:ext cx="0" cy="0"/>
          <a:chOff x="0" y="0"/>
          <a:chExt cx="0" cy="0"/>
        </a:xfrm>
      </p:grpSpPr>
      <p:sp>
        <p:nvSpPr>
          <p:cNvPr id="176" name="Google Shape;176;p25"/>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sp>
        <p:nvSpPr>
          <p:cNvPr id="177" name="Google Shape;177;p25"/>
          <p:cNvSpPr txBox="1">
            <a:spLocks noGrp="1"/>
          </p:cNvSpPr>
          <p:nvPr>
            <p:ph type="subTitle" idx="1"/>
          </p:nvPr>
        </p:nvSpPr>
        <p:spPr>
          <a:xfrm>
            <a:off x="481150" y="1935048"/>
            <a:ext cx="68739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52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180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180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180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180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180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180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180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18000" b="1">
                <a:solidFill>
                  <a:schemeClr val="dk1"/>
                </a:solidFill>
                <a:latin typeface="Google Sans"/>
                <a:ea typeface="Google Sans"/>
                <a:cs typeface="Google Sans"/>
                <a:sym typeface="Google Sans"/>
              </a:defRPr>
            </a:lvl9pPr>
          </a:lstStyle>
          <a:p>
            <a:endParaRPr/>
          </a:p>
        </p:txBody>
      </p:sp>
      <p:sp>
        <p:nvSpPr>
          <p:cNvPr id="178" name="Google Shape;178;p25"/>
          <p:cNvSpPr txBox="1">
            <a:spLocks noGrp="1"/>
          </p:cNvSpPr>
          <p:nvPr>
            <p:ph type="subTitle" idx="2"/>
          </p:nvPr>
        </p:nvSpPr>
        <p:spPr>
          <a:xfrm>
            <a:off x="507625" y="2814775"/>
            <a:ext cx="5856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1"/>
                </a:solidFill>
                <a:latin typeface="Roboto"/>
                <a:ea typeface="Roboto"/>
                <a:cs typeface="Roboto"/>
                <a:sym typeface="Roboto"/>
              </a:defRPr>
            </a:lvl1pPr>
            <a:lvl2pPr lvl="1" rtl="0">
              <a:lnSpc>
                <a:spcPct val="90000"/>
              </a:lnSpc>
              <a:spcBef>
                <a:spcPts val="1600"/>
              </a:spcBef>
              <a:spcAft>
                <a:spcPts val="0"/>
              </a:spcAft>
              <a:buNone/>
              <a:defRPr sz="1100">
                <a:solidFill>
                  <a:schemeClr val="dk1"/>
                </a:solidFill>
                <a:latin typeface="Roboto"/>
                <a:ea typeface="Roboto"/>
                <a:cs typeface="Roboto"/>
                <a:sym typeface="Roboto"/>
              </a:defRPr>
            </a:lvl2pPr>
            <a:lvl3pPr lvl="2" rtl="0">
              <a:lnSpc>
                <a:spcPct val="90000"/>
              </a:lnSpc>
              <a:spcBef>
                <a:spcPts val="1600"/>
              </a:spcBef>
              <a:spcAft>
                <a:spcPts val="0"/>
              </a:spcAft>
              <a:buNone/>
              <a:defRPr sz="1100">
                <a:solidFill>
                  <a:schemeClr val="dk1"/>
                </a:solidFill>
                <a:latin typeface="Roboto"/>
                <a:ea typeface="Roboto"/>
                <a:cs typeface="Roboto"/>
                <a:sym typeface="Roboto"/>
              </a:defRPr>
            </a:lvl3pPr>
            <a:lvl4pPr lvl="3" rtl="0">
              <a:lnSpc>
                <a:spcPct val="90000"/>
              </a:lnSpc>
              <a:spcBef>
                <a:spcPts val="1600"/>
              </a:spcBef>
              <a:spcAft>
                <a:spcPts val="0"/>
              </a:spcAft>
              <a:buNone/>
              <a:defRPr sz="1100">
                <a:solidFill>
                  <a:schemeClr val="dk1"/>
                </a:solidFill>
                <a:latin typeface="Roboto"/>
                <a:ea typeface="Roboto"/>
                <a:cs typeface="Roboto"/>
                <a:sym typeface="Roboto"/>
              </a:defRPr>
            </a:lvl4pPr>
            <a:lvl5pPr lvl="4" rtl="0">
              <a:lnSpc>
                <a:spcPct val="90000"/>
              </a:lnSpc>
              <a:spcBef>
                <a:spcPts val="1600"/>
              </a:spcBef>
              <a:spcAft>
                <a:spcPts val="0"/>
              </a:spcAft>
              <a:buNone/>
              <a:defRPr sz="1100">
                <a:solidFill>
                  <a:schemeClr val="dk1"/>
                </a:solidFill>
                <a:latin typeface="Roboto"/>
                <a:ea typeface="Roboto"/>
                <a:cs typeface="Roboto"/>
                <a:sym typeface="Roboto"/>
              </a:defRPr>
            </a:lvl5pPr>
            <a:lvl6pPr lvl="5" rtl="0">
              <a:lnSpc>
                <a:spcPct val="90000"/>
              </a:lnSpc>
              <a:spcBef>
                <a:spcPts val="1600"/>
              </a:spcBef>
              <a:spcAft>
                <a:spcPts val="0"/>
              </a:spcAft>
              <a:buNone/>
              <a:defRPr sz="1100">
                <a:solidFill>
                  <a:schemeClr val="dk1"/>
                </a:solidFill>
                <a:latin typeface="Roboto"/>
                <a:ea typeface="Roboto"/>
                <a:cs typeface="Roboto"/>
                <a:sym typeface="Roboto"/>
              </a:defRPr>
            </a:lvl6pPr>
            <a:lvl7pPr lvl="6" rtl="0">
              <a:lnSpc>
                <a:spcPct val="90000"/>
              </a:lnSpc>
              <a:spcBef>
                <a:spcPts val="1600"/>
              </a:spcBef>
              <a:spcAft>
                <a:spcPts val="0"/>
              </a:spcAft>
              <a:buNone/>
              <a:defRPr sz="1100">
                <a:solidFill>
                  <a:schemeClr val="dk1"/>
                </a:solidFill>
                <a:latin typeface="Roboto"/>
                <a:ea typeface="Roboto"/>
                <a:cs typeface="Roboto"/>
                <a:sym typeface="Roboto"/>
              </a:defRPr>
            </a:lvl7pPr>
            <a:lvl8pPr lvl="7" rtl="0">
              <a:lnSpc>
                <a:spcPct val="90000"/>
              </a:lnSpc>
              <a:spcBef>
                <a:spcPts val="1600"/>
              </a:spcBef>
              <a:spcAft>
                <a:spcPts val="0"/>
              </a:spcAft>
              <a:buNone/>
              <a:defRPr sz="1100">
                <a:solidFill>
                  <a:schemeClr val="dk1"/>
                </a:solidFill>
                <a:latin typeface="Roboto"/>
                <a:ea typeface="Roboto"/>
                <a:cs typeface="Roboto"/>
                <a:sym typeface="Roboto"/>
              </a:defRPr>
            </a:lvl8pPr>
            <a:lvl9pPr lvl="8" rtl="0">
              <a:lnSpc>
                <a:spcPct val="90000"/>
              </a:lnSpc>
              <a:spcBef>
                <a:spcPts val="1600"/>
              </a:spcBef>
              <a:spcAft>
                <a:spcPts val="1600"/>
              </a:spcAft>
              <a:buNone/>
              <a:defRPr sz="1100">
                <a:solidFill>
                  <a:schemeClr val="dk1"/>
                </a:solidFill>
                <a:latin typeface="Roboto"/>
                <a:ea typeface="Roboto"/>
                <a:cs typeface="Roboto"/>
                <a:sym typeface="Roboto"/>
              </a:defRPr>
            </a:lvl9pPr>
          </a:lstStyle>
          <a:p>
            <a:endParaRPr/>
          </a:p>
        </p:txBody>
      </p:sp>
      <p:sp>
        <p:nvSpPr>
          <p:cNvPr id="179" name="Google Shape;179;p25"/>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180" name="Google Shape;180;p25"/>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 Data Point with Text slide">
  <p:cSld name="TITLE_ONLY_1_1_4">
    <p:bg>
      <p:bgPr>
        <a:solidFill>
          <a:schemeClr val="dk2"/>
        </a:solidFill>
        <a:effectLst/>
      </p:bgPr>
    </p:bg>
    <p:spTree>
      <p:nvGrpSpPr>
        <p:cNvPr id="1" name="Shape 181"/>
        <p:cNvGrpSpPr/>
        <p:nvPr/>
      </p:nvGrpSpPr>
      <p:grpSpPr>
        <a:xfrm>
          <a:off x="0" y="0"/>
          <a:ext cx="0" cy="0"/>
          <a:chOff x="0" y="0"/>
          <a:chExt cx="0" cy="0"/>
        </a:xfrm>
      </p:grpSpPr>
      <p:sp>
        <p:nvSpPr>
          <p:cNvPr id="182" name="Google Shape;182;p26"/>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B7B7B7"/>
                </a:solidFill>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sp>
        <p:nvSpPr>
          <p:cNvPr id="183" name="Google Shape;183;p26"/>
          <p:cNvSpPr txBox="1">
            <a:spLocks noGrp="1"/>
          </p:cNvSpPr>
          <p:nvPr>
            <p:ph type="subTitle" idx="1"/>
          </p:nvPr>
        </p:nvSpPr>
        <p:spPr>
          <a:xfrm>
            <a:off x="404950" y="3057075"/>
            <a:ext cx="58167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8000" b="1">
                <a:solidFill>
                  <a:srgbClr val="FFFFFF"/>
                </a:solidFill>
                <a:latin typeface="Google Sans"/>
                <a:ea typeface="Google Sans"/>
                <a:cs typeface="Google Sans"/>
                <a:sym typeface="Google Sans"/>
              </a:defRPr>
            </a:lvl1pPr>
            <a:lvl2pPr lvl="1" rtl="0">
              <a:lnSpc>
                <a:spcPct val="90000"/>
              </a:lnSpc>
              <a:spcBef>
                <a:spcPts val="1600"/>
              </a:spcBef>
              <a:spcAft>
                <a:spcPts val="0"/>
              </a:spcAft>
              <a:buNone/>
              <a:defRPr sz="18000" b="1">
                <a:solidFill>
                  <a:srgbClr val="FFFFFF"/>
                </a:solidFill>
                <a:latin typeface="Google Sans"/>
                <a:ea typeface="Google Sans"/>
                <a:cs typeface="Google Sans"/>
                <a:sym typeface="Google Sans"/>
              </a:defRPr>
            </a:lvl2pPr>
            <a:lvl3pPr lvl="2" rtl="0">
              <a:lnSpc>
                <a:spcPct val="90000"/>
              </a:lnSpc>
              <a:spcBef>
                <a:spcPts val="1600"/>
              </a:spcBef>
              <a:spcAft>
                <a:spcPts val="0"/>
              </a:spcAft>
              <a:buNone/>
              <a:defRPr sz="18000" b="1">
                <a:solidFill>
                  <a:srgbClr val="FFFFFF"/>
                </a:solidFill>
                <a:latin typeface="Google Sans"/>
                <a:ea typeface="Google Sans"/>
                <a:cs typeface="Google Sans"/>
                <a:sym typeface="Google Sans"/>
              </a:defRPr>
            </a:lvl3pPr>
            <a:lvl4pPr lvl="3" rtl="0">
              <a:lnSpc>
                <a:spcPct val="90000"/>
              </a:lnSpc>
              <a:spcBef>
                <a:spcPts val="1600"/>
              </a:spcBef>
              <a:spcAft>
                <a:spcPts val="0"/>
              </a:spcAft>
              <a:buNone/>
              <a:defRPr sz="18000" b="1">
                <a:solidFill>
                  <a:srgbClr val="FFFFFF"/>
                </a:solidFill>
                <a:latin typeface="Google Sans"/>
                <a:ea typeface="Google Sans"/>
                <a:cs typeface="Google Sans"/>
                <a:sym typeface="Google Sans"/>
              </a:defRPr>
            </a:lvl4pPr>
            <a:lvl5pPr lvl="4" rtl="0">
              <a:lnSpc>
                <a:spcPct val="90000"/>
              </a:lnSpc>
              <a:spcBef>
                <a:spcPts val="1600"/>
              </a:spcBef>
              <a:spcAft>
                <a:spcPts val="0"/>
              </a:spcAft>
              <a:buNone/>
              <a:defRPr sz="18000" b="1">
                <a:solidFill>
                  <a:srgbClr val="FFFFFF"/>
                </a:solidFill>
                <a:latin typeface="Google Sans"/>
                <a:ea typeface="Google Sans"/>
                <a:cs typeface="Google Sans"/>
                <a:sym typeface="Google Sans"/>
              </a:defRPr>
            </a:lvl5pPr>
            <a:lvl6pPr lvl="5" rtl="0">
              <a:lnSpc>
                <a:spcPct val="90000"/>
              </a:lnSpc>
              <a:spcBef>
                <a:spcPts val="1600"/>
              </a:spcBef>
              <a:spcAft>
                <a:spcPts val="0"/>
              </a:spcAft>
              <a:buNone/>
              <a:defRPr sz="18000" b="1">
                <a:solidFill>
                  <a:srgbClr val="FFFFFF"/>
                </a:solidFill>
                <a:latin typeface="Google Sans"/>
                <a:ea typeface="Google Sans"/>
                <a:cs typeface="Google Sans"/>
                <a:sym typeface="Google Sans"/>
              </a:defRPr>
            </a:lvl6pPr>
            <a:lvl7pPr lvl="6" rtl="0">
              <a:lnSpc>
                <a:spcPct val="90000"/>
              </a:lnSpc>
              <a:spcBef>
                <a:spcPts val="1600"/>
              </a:spcBef>
              <a:spcAft>
                <a:spcPts val="0"/>
              </a:spcAft>
              <a:buNone/>
              <a:defRPr sz="18000" b="1">
                <a:solidFill>
                  <a:srgbClr val="FFFFFF"/>
                </a:solidFill>
                <a:latin typeface="Google Sans"/>
                <a:ea typeface="Google Sans"/>
                <a:cs typeface="Google Sans"/>
                <a:sym typeface="Google Sans"/>
              </a:defRPr>
            </a:lvl7pPr>
            <a:lvl8pPr lvl="7" rtl="0">
              <a:lnSpc>
                <a:spcPct val="90000"/>
              </a:lnSpc>
              <a:spcBef>
                <a:spcPts val="1600"/>
              </a:spcBef>
              <a:spcAft>
                <a:spcPts val="0"/>
              </a:spcAft>
              <a:buNone/>
              <a:defRPr sz="18000" b="1">
                <a:solidFill>
                  <a:srgbClr val="FFFFFF"/>
                </a:solidFill>
                <a:latin typeface="Google Sans"/>
                <a:ea typeface="Google Sans"/>
                <a:cs typeface="Google Sans"/>
                <a:sym typeface="Google Sans"/>
              </a:defRPr>
            </a:lvl8pPr>
            <a:lvl9pPr lvl="8" rtl="0">
              <a:lnSpc>
                <a:spcPct val="90000"/>
              </a:lnSpc>
              <a:spcBef>
                <a:spcPts val="1600"/>
              </a:spcBef>
              <a:spcAft>
                <a:spcPts val="1600"/>
              </a:spcAft>
              <a:buNone/>
              <a:defRPr sz="18000" b="1">
                <a:solidFill>
                  <a:srgbClr val="FFFFFF"/>
                </a:solidFill>
                <a:latin typeface="Google Sans"/>
                <a:ea typeface="Google Sans"/>
                <a:cs typeface="Google Sans"/>
                <a:sym typeface="Google Sans"/>
              </a:defRPr>
            </a:lvl9pPr>
          </a:lstStyle>
          <a:p>
            <a:endParaRPr/>
          </a:p>
        </p:txBody>
      </p:sp>
      <p:sp>
        <p:nvSpPr>
          <p:cNvPr id="184" name="Google Shape;184;p26"/>
          <p:cNvSpPr txBox="1">
            <a:spLocks noGrp="1"/>
          </p:cNvSpPr>
          <p:nvPr>
            <p:ph type="subTitle" idx="2"/>
          </p:nvPr>
        </p:nvSpPr>
        <p:spPr>
          <a:xfrm>
            <a:off x="503625" y="3704125"/>
            <a:ext cx="3382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rgbClr val="FFFFFF"/>
                </a:solidFill>
                <a:latin typeface="Roboto"/>
                <a:ea typeface="Roboto"/>
                <a:cs typeface="Roboto"/>
                <a:sym typeface="Roboto"/>
              </a:defRPr>
            </a:lvl1pPr>
            <a:lvl2pPr lvl="1" rtl="0">
              <a:lnSpc>
                <a:spcPct val="90000"/>
              </a:lnSpc>
              <a:spcBef>
                <a:spcPts val="1600"/>
              </a:spcBef>
              <a:spcAft>
                <a:spcPts val="0"/>
              </a:spcAft>
              <a:buNone/>
              <a:defRPr sz="1100">
                <a:solidFill>
                  <a:srgbClr val="FFFFFF"/>
                </a:solidFill>
                <a:latin typeface="Roboto"/>
                <a:ea typeface="Roboto"/>
                <a:cs typeface="Roboto"/>
                <a:sym typeface="Roboto"/>
              </a:defRPr>
            </a:lvl2pPr>
            <a:lvl3pPr lvl="2" rtl="0">
              <a:lnSpc>
                <a:spcPct val="90000"/>
              </a:lnSpc>
              <a:spcBef>
                <a:spcPts val="1600"/>
              </a:spcBef>
              <a:spcAft>
                <a:spcPts val="0"/>
              </a:spcAft>
              <a:buNone/>
              <a:defRPr sz="1100">
                <a:solidFill>
                  <a:srgbClr val="FFFFFF"/>
                </a:solidFill>
                <a:latin typeface="Roboto"/>
                <a:ea typeface="Roboto"/>
                <a:cs typeface="Roboto"/>
                <a:sym typeface="Roboto"/>
              </a:defRPr>
            </a:lvl3pPr>
            <a:lvl4pPr lvl="3" rtl="0">
              <a:lnSpc>
                <a:spcPct val="90000"/>
              </a:lnSpc>
              <a:spcBef>
                <a:spcPts val="1600"/>
              </a:spcBef>
              <a:spcAft>
                <a:spcPts val="0"/>
              </a:spcAft>
              <a:buNone/>
              <a:defRPr sz="1100">
                <a:solidFill>
                  <a:srgbClr val="FFFFFF"/>
                </a:solidFill>
                <a:latin typeface="Roboto"/>
                <a:ea typeface="Roboto"/>
                <a:cs typeface="Roboto"/>
                <a:sym typeface="Roboto"/>
              </a:defRPr>
            </a:lvl4pPr>
            <a:lvl5pPr lvl="4" rtl="0">
              <a:lnSpc>
                <a:spcPct val="90000"/>
              </a:lnSpc>
              <a:spcBef>
                <a:spcPts val="1600"/>
              </a:spcBef>
              <a:spcAft>
                <a:spcPts val="0"/>
              </a:spcAft>
              <a:buNone/>
              <a:defRPr sz="1100">
                <a:solidFill>
                  <a:srgbClr val="FFFFFF"/>
                </a:solidFill>
                <a:latin typeface="Roboto"/>
                <a:ea typeface="Roboto"/>
                <a:cs typeface="Roboto"/>
                <a:sym typeface="Roboto"/>
              </a:defRPr>
            </a:lvl5pPr>
            <a:lvl6pPr lvl="5" rtl="0">
              <a:lnSpc>
                <a:spcPct val="90000"/>
              </a:lnSpc>
              <a:spcBef>
                <a:spcPts val="1600"/>
              </a:spcBef>
              <a:spcAft>
                <a:spcPts val="0"/>
              </a:spcAft>
              <a:buNone/>
              <a:defRPr sz="1100">
                <a:solidFill>
                  <a:srgbClr val="FFFFFF"/>
                </a:solidFill>
                <a:latin typeface="Roboto"/>
                <a:ea typeface="Roboto"/>
                <a:cs typeface="Roboto"/>
                <a:sym typeface="Roboto"/>
              </a:defRPr>
            </a:lvl6pPr>
            <a:lvl7pPr lvl="6" rtl="0">
              <a:lnSpc>
                <a:spcPct val="90000"/>
              </a:lnSpc>
              <a:spcBef>
                <a:spcPts val="1600"/>
              </a:spcBef>
              <a:spcAft>
                <a:spcPts val="0"/>
              </a:spcAft>
              <a:buNone/>
              <a:defRPr sz="1100">
                <a:solidFill>
                  <a:srgbClr val="FFFFFF"/>
                </a:solidFill>
                <a:latin typeface="Roboto"/>
                <a:ea typeface="Roboto"/>
                <a:cs typeface="Roboto"/>
                <a:sym typeface="Roboto"/>
              </a:defRPr>
            </a:lvl7pPr>
            <a:lvl8pPr lvl="7" rtl="0">
              <a:lnSpc>
                <a:spcPct val="90000"/>
              </a:lnSpc>
              <a:spcBef>
                <a:spcPts val="1600"/>
              </a:spcBef>
              <a:spcAft>
                <a:spcPts val="0"/>
              </a:spcAft>
              <a:buNone/>
              <a:defRPr sz="1100">
                <a:solidFill>
                  <a:srgbClr val="FFFFFF"/>
                </a:solidFill>
                <a:latin typeface="Roboto"/>
                <a:ea typeface="Roboto"/>
                <a:cs typeface="Roboto"/>
                <a:sym typeface="Roboto"/>
              </a:defRPr>
            </a:lvl8pPr>
            <a:lvl9pPr lvl="8" rtl="0">
              <a:lnSpc>
                <a:spcPct val="90000"/>
              </a:lnSpc>
              <a:spcBef>
                <a:spcPts val="1600"/>
              </a:spcBef>
              <a:spcAft>
                <a:spcPts val="1600"/>
              </a:spcAft>
              <a:buNone/>
              <a:defRPr sz="1100">
                <a:solidFill>
                  <a:srgbClr val="FFFFFF"/>
                </a:solidFill>
                <a:latin typeface="Roboto"/>
                <a:ea typeface="Roboto"/>
                <a:cs typeface="Roboto"/>
                <a:sym typeface="Roboto"/>
              </a:defRPr>
            </a:lvl9pPr>
          </a:lstStyle>
          <a:p>
            <a:endParaRPr/>
          </a:p>
        </p:txBody>
      </p:sp>
      <p:sp>
        <p:nvSpPr>
          <p:cNvPr id="185" name="Google Shape;185;p26"/>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186" name="Google Shape;186;p26"/>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 Data Point with Text slide">
  <p:cSld name="TITLE_ONLY_1_1_4_1">
    <p:bg>
      <p:bgPr>
        <a:solidFill>
          <a:schemeClr val="accent3"/>
        </a:solidFill>
        <a:effectLst/>
      </p:bgPr>
    </p:bg>
    <p:spTree>
      <p:nvGrpSpPr>
        <p:cNvPr id="1" name="Shape 187"/>
        <p:cNvGrpSpPr/>
        <p:nvPr/>
      </p:nvGrpSpPr>
      <p:grpSpPr>
        <a:xfrm>
          <a:off x="0" y="0"/>
          <a:ext cx="0" cy="0"/>
          <a:chOff x="0" y="0"/>
          <a:chExt cx="0" cy="0"/>
        </a:xfrm>
      </p:grpSpPr>
      <p:sp>
        <p:nvSpPr>
          <p:cNvPr id="188" name="Google Shape;188;p27"/>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latin typeface="Google Sans"/>
                <a:ea typeface="Google Sans"/>
                <a:cs typeface="Google Sans"/>
                <a:sym typeface="Google Sans"/>
              </a:defRPr>
            </a:lvl2pPr>
            <a:lvl3pPr lvl="2" rtl="0">
              <a:spcBef>
                <a:spcPts val="0"/>
              </a:spcBef>
              <a:spcAft>
                <a:spcPts val="0"/>
              </a:spcAft>
              <a:buNone/>
              <a:defRPr sz="800">
                <a:latin typeface="Google Sans"/>
                <a:ea typeface="Google Sans"/>
                <a:cs typeface="Google Sans"/>
                <a:sym typeface="Google Sans"/>
              </a:defRPr>
            </a:lvl3pPr>
            <a:lvl4pPr lvl="3" rtl="0">
              <a:spcBef>
                <a:spcPts val="0"/>
              </a:spcBef>
              <a:spcAft>
                <a:spcPts val="0"/>
              </a:spcAft>
              <a:buNone/>
              <a:defRPr sz="800">
                <a:latin typeface="Google Sans"/>
                <a:ea typeface="Google Sans"/>
                <a:cs typeface="Google Sans"/>
                <a:sym typeface="Google Sans"/>
              </a:defRPr>
            </a:lvl4pPr>
            <a:lvl5pPr lvl="4" rtl="0">
              <a:spcBef>
                <a:spcPts val="0"/>
              </a:spcBef>
              <a:spcAft>
                <a:spcPts val="0"/>
              </a:spcAft>
              <a:buNone/>
              <a:defRPr sz="800">
                <a:latin typeface="Google Sans"/>
                <a:ea typeface="Google Sans"/>
                <a:cs typeface="Google Sans"/>
                <a:sym typeface="Google Sans"/>
              </a:defRPr>
            </a:lvl5pPr>
            <a:lvl6pPr lvl="5" rtl="0">
              <a:spcBef>
                <a:spcPts val="0"/>
              </a:spcBef>
              <a:spcAft>
                <a:spcPts val="0"/>
              </a:spcAft>
              <a:buNone/>
              <a:defRPr sz="800">
                <a:latin typeface="Google Sans"/>
                <a:ea typeface="Google Sans"/>
                <a:cs typeface="Google Sans"/>
                <a:sym typeface="Google Sans"/>
              </a:defRPr>
            </a:lvl6pPr>
            <a:lvl7pPr lvl="6" rtl="0">
              <a:spcBef>
                <a:spcPts val="0"/>
              </a:spcBef>
              <a:spcAft>
                <a:spcPts val="0"/>
              </a:spcAft>
              <a:buNone/>
              <a:defRPr sz="800">
                <a:latin typeface="Google Sans"/>
                <a:ea typeface="Google Sans"/>
                <a:cs typeface="Google Sans"/>
                <a:sym typeface="Google Sans"/>
              </a:defRPr>
            </a:lvl7pPr>
            <a:lvl8pPr lvl="7" rtl="0">
              <a:spcBef>
                <a:spcPts val="0"/>
              </a:spcBef>
              <a:spcAft>
                <a:spcPts val="0"/>
              </a:spcAft>
              <a:buNone/>
              <a:defRPr sz="800">
                <a:latin typeface="Google Sans"/>
                <a:ea typeface="Google Sans"/>
                <a:cs typeface="Google Sans"/>
                <a:sym typeface="Google Sans"/>
              </a:defRPr>
            </a:lvl8pPr>
            <a:lvl9pPr lvl="8" rtl="0">
              <a:spcBef>
                <a:spcPts val="0"/>
              </a:spcBef>
              <a:spcAft>
                <a:spcPts val="0"/>
              </a:spcAft>
              <a:buNone/>
              <a:defRPr sz="800">
                <a:latin typeface="Google Sans"/>
                <a:ea typeface="Google Sans"/>
                <a:cs typeface="Google Sans"/>
                <a:sym typeface="Google Sans"/>
              </a:defRPr>
            </a:lvl9pPr>
          </a:lstStyle>
          <a:p>
            <a:endParaRPr/>
          </a:p>
        </p:txBody>
      </p:sp>
      <p:sp>
        <p:nvSpPr>
          <p:cNvPr id="189" name="Google Shape;189;p27"/>
          <p:cNvSpPr txBox="1">
            <a:spLocks noGrp="1"/>
          </p:cNvSpPr>
          <p:nvPr>
            <p:ph type="subTitle" idx="1"/>
          </p:nvPr>
        </p:nvSpPr>
        <p:spPr>
          <a:xfrm>
            <a:off x="404950" y="3057075"/>
            <a:ext cx="58167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8000" b="1">
                <a:solidFill>
                  <a:srgbClr val="FFFFFF"/>
                </a:solidFill>
                <a:latin typeface="Google Sans"/>
                <a:ea typeface="Google Sans"/>
                <a:cs typeface="Google Sans"/>
                <a:sym typeface="Google Sans"/>
              </a:defRPr>
            </a:lvl1pPr>
            <a:lvl2pPr lvl="1" rtl="0">
              <a:lnSpc>
                <a:spcPct val="90000"/>
              </a:lnSpc>
              <a:spcBef>
                <a:spcPts val="1600"/>
              </a:spcBef>
              <a:spcAft>
                <a:spcPts val="0"/>
              </a:spcAft>
              <a:buNone/>
              <a:defRPr sz="18000" b="1">
                <a:solidFill>
                  <a:srgbClr val="FFFFFF"/>
                </a:solidFill>
                <a:latin typeface="Google Sans"/>
                <a:ea typeface="Google Sans"/>
                <a:cs typeface="Google Sans"/>
                <a:sym typeface="Google Sans"/>
              </a:defRPr>
            </a:lvl2pPr>
            <a:lvl3pPr lvl="2" rtl="0">
              <a:lnSpc>
                <a:spcPct val="90000"/>
              </a:lnSpc>
              <a:spcBef>
                <a:spcPts val="1600"/>
              </a:spcBef>
              <a:spcAft>
                <a:spcPts val="0"/>
              </a:spcAft>
              <a:buNone/>
              <a:defRPr sz="18000" b="1">
                <a:solidFill>
                  <a:srgbClr val="FFFFFF"/>
                </a:solidFill>
                <a:latin typeface="Google Sans"/>
                <a:ea typeface="Google Sans"/>
                <a:cs typeface="Google Sans"/>
                <a:sym typeface="Google Sans"/>
              </a:defRPr>
            </a:lvl3pPr>
            <a:lvl4pPr lvl="3" rtl="0">
              <a:lnSpc>
                <a:spcPct val="90000"/>
              </a:lnSpc>
              <a:spcBef>
                <a:spcPts val="1600"/>
              </a:spcBef>
              <a:spcAft>
                <a:spcPts val="0"/>
              </a:spcAft>
              <a:buNone/>
              <a:defRPr sz="18000" b="1">
                <a:solidFill>
                  <a:srgbClr val="FFFFFF"/>
                </a:solidFill>
                <a:latin typeface="Google Sans"/>
                <a:ea typeface="Google Sans"/>
                <a:cs typeface="Google Sans"/>
                <a:sym typeface="Google Sans"/>
              </a:defRPr>
            </a:lvl4pPr>
            <a:lvl5pPr lvl="4" rtl="0">
              <a:lnSpc>
                <a:spcPct val="90000"/>
              </a:lnSpc>
              <a:spcBef>
                <a:spcPts val="1600"/>
              </a:spcBef>
              <a:spcAft>
                <a:spcPts val="0"/>
              </a:spcAft>
              <a:buNone/>
              <a:defRPr sz="18000" b="1">
                <a:solidFill>
                  <a:srgbClr val="FFFFFF"/>
                </a:solidFill>
                <a:latin typeface="Google Sans"/>
                <a:ea typeface="Google Sans"/>
                <a:cs typeface="Google Sans"/>
                <a:sym typeface="Google Sans"/>
              </a:defRPr>
            </a:lvl5pPr>
            <a:lvl6pPr lvl="5" rtl="0">
              <a:lnSpc>
                <a:spcPct val="90000"/>
              </a:lnSpc>
              <a:spcBef>
                <a:spcPts val="1600"/>
              </a:spcBef>
              <a:spcAft>
                <a:spcPts val="0"/>
              </a:spcAft>
              <a:buNone/>
              <a:defRPr sz="18000" b="1">
                <a:solidFill>
                  <a:srgbClr val="FFFFFF"/>
                </a:solidFill>
                <a:latin typeface="Google Sans"/>
                <a:ea typeface="Google Sans"/>
                <a:cs typeface="Google Sans"/>
                <a:sym typeface="Google Sans"/>
              </a:defRPr>
            </a:lvl6pPr>
            <a:lvl7pPr lvl="6" rtl="0">
              <a:lnSpc>
                <a:spcPct val="90000"/>
              </a:lnSpc>
              <a:spcBef>
                <a:spcPts val="1600"/>
              </a:spcBef>
              <a:spcAft>
                <a:spcPts val="0"/>
              </a:spcAft>
              <a:buNone/>
              <a:defRPr sz="18000" b="1">
                <a:solidFill>
                  <a:srgbClr val="FFFFFF"/>
                </a:solidFill>
                <a:latin typeface="Google Sans"/>
                <a:ea typeface="Google Sans"/>
                <a:cs typeface="Google Sans"/>
                <a:sym typeface="Google Sans"/>
              </a:defRPr>
            </a:lvl7pPr>
            <a:lvl8pPr lvl="7" rtl="0">
              <a:lnSpc>
                <a:spcPct val="90000"/>
              </a:lnSpc>
              <a:spcBef>
                <a:spcPts val="1600"/>
              </a:spcBef>
              <a:spcAft>
                <a:spcPts val="0"/>
              </a:spcAft>
              <a:buNone/>
              <a:defRPr sz="18000" b="1">
                <a:solidFill>
                  <a:srgbClr val="FFFFFF"/>
                </a:solidFill>
                <a:latin typeface="Google Sans"/>
                <a:ea typeface="Google Sans"/>
                <a:cs typeface="Google Sans"/>
                <a:sym typeface="Google Sans"/>
              </a:defRPr>
            </a:lvl8pPr>
            <a:lvl9pPr lvl="8" rtl="0">
              <a:lnSpc>
                <a:spcPct val="90000"/>
              </a:lnSpc>
              <a:spcBef>
                <a:spcPts val="1600"/>
              </a:spcBef>
              <a:spcAft>
                <a:spcPts val="1600"/>
              </a:spcAft>
              <a:buNone/>
              <a:defRPr sz="18000" b="1">
                <a:solidFill>
                  <a:srgbClr val="FFFFFF"/>
                </a:solidFill>
                <a:latin typeface="Google Sans"/>
                <a:ea typeface="Google Sans"/>
                <a:cs typeface="Google Sans"/>
                <a:sym typeface="Google Sans"/>
              </a:defRPr>
            </a:lvl9pPr>
          </a:lstStyle>
          <a:p>
            <a:endParaRPr/>
          </a:p>
        </p:txBody>
      </p:sp>
      <p:sp>
        <p:nvSpPr>
          <p:cNvPr id="190" name="Google Shape;190;p27"/>
          <p:cNvSpPr txBox="1">
            <a:spLocks noGrp="1"/>
          </p:cNvSpPr>
          <p:nvPr>
            <p:ph type="subTitle" idx="2"/>
          </p:nvPr>
        </p:nvSpPr>
        <p:spPr>
          <a:xfrm>
            <a:off x="503625" y="3704125"/>
            <a:ext cx="3382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rgbClr val="FFFFFF"/>
                </a:solidFill>
                <a:latin typeface="Roboto"/>
                <a:ea typeface="Roboto"/>
                <a:cs typeface="Roboto"/>
                <a:sym typeface="Roboto"/>
              </a:defRPr>
            </a:lvl1pPr>
            <a:lvl2pPr lvl="1" rtl="0">
              <a:lnSpc>
                <a:spcPct val="90000"/>
              </a:lnSpc>
              <a:spcBef>
                <a:spcPts val="1600"/>
              </a:spcBef>
              <a:spcAft>
                <a:spcPts val="0"/>
              </a:spcAft>
              <a:buNone/>
              <a:defRPr sz="1100">
                <a:solidFill>
                  <a:srgbClr val="FFFFFF"/>
                </a:solidFill>
                <a:latin typeface="Roboto"/>
                <a:ea typeface="Roboto"/>
                <a:cs typeface="Roboto"/>
                <a:sym typeface="Roboto"/>
              </a:defRPr>
            </a:lvl2pPr>
            <a:lvl3pPr lvl="2" rtl="0">
              <a:lnSpc>
                <a:spcPct val="90000"/>
              </a:lnSpc>
              <a:spcBef>
                <a:spcPts val="1600"/>
              </a:spcBef>
              <a:spcAft>
                <a:spcPts val="0"/>
              </a:spcAft>
              <a:buNone/>
              <a:defRPr sz="1100">
                <a:solidFill>
                  <a:srgbClr val="FFFFFF"/>
                </a:solidFill>
                <a:latin typeface="Roboto"/>
                <a:ea typeface="Roboto"/>
                <a:cs typeface="Roboto"/>
                <a:sym typeface="Roboto"/>
              </a:defRPr>
            </a:lvl3pPr>
            <a:lvl4pPr lvl="3" rtl="0">
              <a:lnSpc>
                <a:spcPct val="90000"/>
              </a:lnSpc>
              <a:spcBef>
                <a:spcPts val="1600"/>
              </a:spcBef>
              <a:spcAft>
                <a:spcPts val="0"/>
              </a:spcAft>
              <a:buNone/>
              <a:defRPr sz="1100">
                <a:solidFill>
                  <a:srgbClr val="FFFFFF"/>
                </a:solidFill>
                <a:latin typeface="Roboto"/>
                <a:ea typeface="Roboto"/>
                <a:cs typeface="Roboto"/>
                <a:sym typeface="Roboto"/>
              </a:defRPr>
            </a:lvl4pPr>
            <a:lvl5pPr lvl="4" rtl="0">
              <a:lnSpc>
                <a:spcPct val="90000"/>
              </a:lnSpc>
              <a:spcBef>
                <a:spcPts val="1600"/>
              </a:spcBef>
              <a:spcAft>
                <a:spcPts val="0"/>
              </a:spcAft>
              <a:buNone/>
              <a:defRPr sz="1100">
                <a:solidFill>
                  <a:srgbClr val="FFFFFF"/>
                </a:solidFill>
                <a:latin typeface="Roboto"/>
                <a:ea typeface="Roboto"/>
                <a:cs typeface="Roboto"/>
                <a:sym typeface="Roboto"/>
              </a:defRPr>
            </a:lvl5pPr>
            <a:lvl6pPr lvl="5" rtl="0">
              <a:lnSpc>
                <a:spcPct val="90000"/>
              </a:lnSpc>
              <a:spcBef>
                <a:spcPts val="1600"/>
              </a:spcBef>
              <a:spcAft>
                <a:spcPts val="0"/>
              </a:spcAft>
              <a:buNone/>
              <a:defRPr sz="1100">
                <a:solidFill>
                  <a:srgbClr val="FFFFFF"/>
                </a:solidFill>
                <a:latin typeface="Roboto"/>
                <a:ea typeface="Roboto"/>
                <a:cs typeface="Roboto"/>
                <a:sym typeface="Roboto"/>
              </a:defRPr>
            </a:lvl6pPr>
            <a:lvl7pPr lvl="6" rtl="0">
              <a:lnSpc>
                <a:spcPct val="90000"/>
              </a:lnSpc>
              <a:spcBef>
                <a:spcPts val="1600"/>
              </a:spcBef>
              <a:spcAft>
                <a:spcPts val="0"/>
              </a:spcAft>
              <a:buNone/>
              <a:defRPr sz="1100">
                <a:solidFill>
                  <a:srgbClr val="FFFFFF"/>
                </a:solidFill>
                <a:latin typeface="Roboto"/>
                <a:ea typeface="Roboto"/>
                <a:cs typeface="Roboto"/>
                <a:sym typeface="Roboto"/>
              </a:defRPr>
            </a:lvl7pPr>
            <a:lvl8pPr lvl="7" rtl="0">
              <a:lnSpc>
                <a:spcPct val="90000"/>
              </a:lnSpc>
              <a:spcBef>
                <a:spcPts val="1600"/>
              </a:spcBef>
              <a:spcAft>
                <a:spcPts val="0"/>
              </a:spcAft>
              <a:buNone/>
              <a:defRPr sz="1100">
                <a:solidFill>
                  <a:srgbClr val="FFFFFF"/>
                </a:solidFill>
                <a:latin typeface="Roboto"/>
                <a:ea typeface="Roboto"/>
                <a:cs typeface="Roboto"/>
                <a:sym typeface="Roboto"/>
              </a:defRPr>
            </a:lvl8pPr>
            <a:lvl9pPr lvl="8" rtl="0">
              <a:lnSpc>
                <a:spcPct val="90000"/>
              </a:lnSpc>
              <a:spcBef>
                <a:spcPts val="1600"/>
              </a:spcBef>
              <a:spcAft>
                <a:spcPts val="1600"/>
              </a:spcAft>
              <a:buNone/>
              <a:defRPr sz="1100">
                <a:solidFill>
                  <a:srgbClr val="FFFFFF"/>
                </a:solidFill>
                <a:latin typeface="Roboto"/>
                <a:ea typeface="Roboto"/>
                <a:cs typeface="Roboto"/>
                <a:sym typeface="Roboto"/>
              </a:defRPr>
            </a:lvl9pPr>
          </a:lstStyle>
          <a:p>
            <a:endParaRPr/>
          </a:p>
        </p:txBody>
      </p:sp>
      <p:sp>
        <p:nvSpPr>
          <p:cNvPr id="191" name="Google Shape;191;p27"/>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192" name="Google Shape;192;p27"/>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 Data Point with Text slide">
  <p:cSld name="TITLE_ONLY_1_1_3">
    <p:bg>
      <p:bgPr>
        <a:solidFill>
          <a:schemeClr val="dk1"/>
        </a:solidFill>
        <a:effectLst/>
      </p:bgPr>
    </p:bg>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95" name="Google Shape;195;p28"/>
          <p:cNvSpPr txBox="1">
            <a:spLocks noGrp="1"/>
          </p:cNvSpPr>
          <p:nvPr>
            <p:ph type="subTitle" idx="1"/>
          </p:nvPr>
        </p:nvSpPr>
        <p:spPr>
          <a:xfrm>
            <a:off x="404950" y="3057075"/>
            <a:ext cx="58167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8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8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8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8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8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8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8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8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8000" b="1">
                <a:solidFill>
                  <a:schemeClr val="dk2"/>
                </a:solidFill>
                <a:latin typeface="Google Sans"/>
                <a:ea typeface="Google Sans"/>
                <a:cs typeface="Google Sans"/>
                <a:sym typeface="Google Sans"/>
              </a:defRPr>
            </a:lvl9pPr>
          </a:lstStyle>
          <a:p>
            <a:endParaRPr/>
          </a:p>
        </p:txBody>
      </p:sp>
      <p:sp>
        <p:nvSpPr>
          <p:cNvPr id="196" name="Google Shape;196;p28"/>
          <p:cNvSpPr txBox="1">
            <a:spLocks noGrp="1"/>
          </p:cNvSpPr>
          <p:nvPr>
            <p:ph type="subTitle" idx="2"/>
          </p:nvPr>
        </p:nvSpPr>
        <p:spPr>
          <a:xfrm>
            <a:off x="503625" y="3704125"/>
            <a:ext cx="3382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197" name="Google Shape;197;p28"/>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98" name="Google Shape;198;p28"/>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 Data Point with Text slide">
  <p:cSld name="TITLE_ONLY_1_1_3_1">
    <p:bg>
      <p:bgPr>
        <a:solidFill>
          <a:schemeClr val="accent1"/>
        </a:solidFill>
        <a:effectLst/>
      </p:bgPr>
    </p:bg>
    <p:spTree>
      <p:nvGrpSpPr>
        <p:cNvPr id="1" name="Shape 199"/>
        <p:cNvGrpSpPr/>
        <p:nvPr/>
      </p:nvGrpSpPr>
      <p:grpSpPr>
        <a:xfrm>
          <a:off x="0" y="0"/>
          <a:ext cx="0" cy="0"/>
          <a:chOff x="0" y="0"/>
          <a:chExt cx="0" cy="0"/>
        </a:xfrm>
      </p:grpSpPr>
      <p:sp>
        <p:nvSpPr>
          <p:cNvPr id="200" name="Google Shape;200;p29"/>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latin typeface="Google Sans"/>
                <a:ea typeface="Google Sans"/>
                <a:cs typeface="Google Sans"/>
                <a:sym typeface="Google Sans"/>
              </a:defRPr>
            </a:lvl2pPr>
            <a:lvl3pPr lvl="2" rtl="0">
              <a:spcBef>
                <a:spcPts val="0"/>
              </a:spcBef>
              <a:spcAft>
                <a:spcPts val="0"/>
              </a:spcAft>
              <a:buNone/>
              <a:defRPr sz="800">
                <a:latin typeface="Google Sans"/>
                <a:ea typeface="Google Sans"/>
                <a:cs typeface="Google Sans"/>
                <a:sym typeface="Google Sans"/>
              </a:defRPr>
            </a:lvl3pPr>
            <a:lvl4pPr lvl="3" rtl="0">
              <a:spcBef>
                <a:spcPts val="0"/>
              </a:spcBef>
              <a:spcAft>
                <a:spcPts val="0"/>
              </a:spcAft>
              <a:buNone/>
              <a:defRPr sz="800">
                <a:latin typeface="Google Sans"/>
                <a:ea typeface="Google Sans"/>
                <a:cs typeface="Google Sans"/>
                <a:sym typeface="Google Sans"/>
              </a:defRPr>
            </a:lvl4pPr>
            <a:lvl5pPr lvl="4" rtl="0">
              <a:spcBef>
                <a:spcPts val="0"/>
              </a:spcBef>
              <a:spcAft>
                <a:spcPts val="0"/>
              </a:spcAft>
              <a:buNone/>
              <a:defRPr sz="800">
                <a:latin typeface="Google Sans"/>
                <a:ea typeface="Google Sans"/>
                <a:cs typeface="Google Sans"/>
                <a:sym typeface="Google Sans"/>
              </a:defRPr>
            </a:lvl5pPr>
            <a:lvl6pPr lvl="5" rtl="0">
              <a:spcBef>
                <a:spcPts val="0"/>
              </a:spcBef>
              <a:spcAft>
                <a:spcPts val="0"/>
              </a:spcAft>
              <a:buNone/>
              <a:defRPr sz="800">
                <a:latin typeface="Google Sans"/>
                <a:ea typeface="Google Sans"/>
                <a:cs typeface="Google Sans"/>
                <a:sym typeface="Google Sans"/>
              </a:defRPr>
            </a:lvl6pPr>
            <a:lvl7pPr lvl="6" rtl="0">
              <a:spcBef>
                <a:spcPts val="0"/>
              </a:spcBef>
              <a:spcAft>
                <a:spcPts val="0"/>
              </a:spcAft>
              <a:buNone/>
              <a:defRPr sz="800">
                <a:latin typeface="Google Sans"/>
                <a:ea typeface="Google Sans"/>
                <a:cs typeface="Google Sans"/>
                <a:sym typeface="Google Sans"/>
              </a:defRPr>
            </a:lvl7pPr>
            <a:lvl8pPr lvl="7" rtl="0">
              <a:spcBef>
                <a:spcPts val="0"/>
              </a:spcBef>
              <a:spcAft>
                <a:spcPts val="0"/>
              </a:spcAft>
              <a:buNone/>
              <a:defRPr sz="800">
                <a:latin typeface="Google Sans"/>
                <a:ea typeface="Google Sans"/>
                <a:cs typeface="Google Sans"/>
                <a:sym typeface="Google Sans"/>
              </a:defRPr>
            </a:lvl8pPr>
            <a:lvl9pPr lvl="8" rtl="0">
              <a:spcBef>
                <a:spcPts val="0"/>
              </a:spcBef>
              <a:spcAft>
                <a:spcPts val="0"/>
              </a:spcAft>
              <a:buNone/>
              <a:defRPr sz="800">
                <a:latin typeface="Google Sans"/>
                <a:ea typeface="Google Sans"/>
                <a:cs typeface="Google Sans"/>
                <a:sym typeface="Google Sans"/>
              </a:defRPr>
            </a:lvl9pPr>
          </a:lstStyle>
          <a:p>
            <a:endParaRPr/>
          </a:p>
        </p:txBody>
      </p:sp>
      <p:sp>
        <p:nvSpPr>
          <p:cNvPr id="201" name="Google Shape;201;p29"/>
          <p:cNvSpPr txBox="1">
            <a:spLocks noGrp="1"/>
          </p:cNvSpPr>
          <p:nvPr>
            <p:ph type="subTitle" idx="1"/>
          </p:nvPr>
        </p:nvSpPr>
        <p:spPr>
          <a:xfrm>
            <a:off x="404950" y="3057075"/>
            <a:ext cx="58167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8000" b="1">
                <a:latin typeface="Google Sans"/>
                <a:ea typeface="Google Sans"/>
                <a:cs typeface="Google Sans"/>
                <a:sym typeface="Google Sans"/>
              </a:defRPr>
            </a:lvl1pPr>
            <a:lvl2pPr lvl="1" rtl="0">
              <a:lnSpc>
                <a:spcPct val="90000"/>
              </a:lnSpc>
              <a:spcBef>
                <a:spcPts val="1600"/>
              </a:spcBef>
              <a:spcAft>
                <a:spcPts val="0"/>
              </a:spcAft>
              <a:buNone/>
              <a:defRPr sz="18000" b="1">
                <a:latin typeface="Google Sans"/>
                <a:ea typeface="Google Sans"/>
                <a:cs typeface="Google Sans"/>
                <a:sym typeface="Google Sans"/>
              </a:defRPr>
            </a:lvl2pPr>
            <a:lvl3pPr lvl="2" rtl="0">
              <a:lnSpc>
                <a:spcPct val="90000"/>
              </a:lnSpc>
              <a:spcBef>
                <a:spcPts val="1600"/>
              </a:spcBef>
              <a:spcAft>
                <a:spcPts val="0"/>
              </a:spcAft>
              <a:buNone/>
              <a:defRPr sz="18000" b="1">
                <a:latin typeface="Google Sans"/>
                <a:ea typeface="Google Sans"/>
                <a:cs typeface="Google Sans"/>
                <a:sym typeface="Google Sans"/>
              </a:defRPr>
            </a:lvl3pPr>
            <a:lvl4pPr lvl="3" rtl="0">
              <a:lnSpc>
                <a:spcPct val="90000"/>
              </a:lnSpc>
              <a:spcBef>
                <a:spcPts val="1600"/>
              </a:spcBef>
              <a:spcAft>
                <a:spcPts val="0"/>
              </a:spcAft>
              <a:buNone/>
              <a:defRPr sz="18000" b="1">
                <a:latin typeface="Google Sans"/>
                <a:ea typeface="Google Sans"/>
                <a:cs typeface="Google Sans"/>
                <a:sym typeface="Google Sans"/>
              </a:defRPr>
            </a:lvl4pPr>
            <a:lvl5pPr lvl="4" rtl="0">
              <a:lnSpc>
                <a:spcPct val="90000"/>
              </a:lnSpc>
              <a:spcBef>
                <a:spcPts val="1600"/>
              </a:spcBef>
              <a:spcAft>
                <a:spcPts val="0"/>
              </a:spcAft>
              <a:buNone/>
              <a:defRPr sz="18000" b="1">
                <a:latin typeface="Google Sans"/>
                <a:ea typeface="Google Sans"/>
                <a:cs typeface="Google Sans"/>
                <a:sym typeface="Google Sans"/>
              </a:defRPr>
            </a:lvl5pPr>
            <a:lvl6pPr lvl="5" rtl="0">
              <a:lnSpc>
                <a:spcPct val="90000"/>
              </a:lnSpc>
              <a:spcBef>
                <a:spcPts val="1600"/>
              </a:spcBef>
              <a:spcAft>
                <a:spcPts val="0"/>
              </a:spcAft>
              <a:buNone/>
              <a:defRPr sz="18000" b="1">
                <a:latin typeface="Google Sans"/>
                <a:ea typeface="Google Sans"/>
                <a:cs typeface="Google Sans"/>
                <a:sym typeface="Google Sans"/>
              </a:defRPr>
            </a:lvl6pPr>
            <a:lvl7pPr lvl="6" rtl="0">
              <a:lnSpc>
                <a:spcPct val="90000"/>
              </a:lnSpc>
              <a:spcBef>
                <a:spcPts val="1600"/>
              </a:spcBef>
              <a:spcAft>
                <a:spcPts val="0"/>
              </a:spcAft>
              <a:buNone/>
              <a:defRPr sz="18000" b="1">
                <a:latin typeface="Google Sans"/>
                <a:ea typeface="Google Sans"/>
                <a:cs typeface="Google Sans"/>
                <a:sym typeface="Google Sans"/>
              </a:defRPr>
            </a:lvl7pPr>
            <a:lvl8pPr lvl="7" rtl="0">
              <a:lnSpc>
                <a:spcPct val="90000"/>
              </a:lnSpc>
              <a:spcBef>
                <a:spcPts val="1600"/>
              </a:spcBef>
              <a:spcAft>
                <a:spcPts val="0"/>
              </a:spcAft>
              <a:buNone/>
              <a:defRPr sz="18000" b="1">
                <a:latin typeface="Google Sans"/>
                <a:ea typeface="Google Sans"/>
                <a:cs typeface="Google Sans"/>
                <a:sym typeface="Google Sans"/>
              </a:defRPr>
            </a:lvl8pPr>
            <a:lvl9pPr lvl="8" rtl="0">
              <a:lnSpc>
                <a:spcPct val="90000"/>
              </a:lnSpc>
              <a:spcBef>
                <a:spcPts val="1600"/>
              </a:spcBef>
              <a:spcAft>
                <a:spcPts val="1600"/>
              </a:spcAft>
              <a:buNone/>
              <a:defRPr sz="18000" b="1">
                <a:latin typeface="Google Sans"/>
                <a:ea typeface="Google Sans"/>
                <a:cs typeface="Google Sans"/>
                <a:sym typeface="Google Sans"/>
              </a:defRPr>
            </a:lvl9pPr>
          </a:lstStyle>
          <a:p>
            <a:endParaRPr/>
          </a:p>
        </p:txBody>
      </p:sp>
      <p:sp>
        <p:nvSpPr>
          <p:cNvPr id="202" name="Google Shape;202;p29"/>
          <p:cNvSpPr txBox="1">
            <a:spLocks noGrp="1"/>
          </p:cNvSpPr>
          <p:nvPr>
            <p:ph type="subTitle" idx="2"/>
          </p:nvPr>
        </p:nvSpPr>
        <p:spPr>
          <a:xfrm>
            <a:off x="503625" y="3704125"/>
            <a:ext cx="3382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latin typeface="Roboto"/>
                <a:ea typeface="Roboto"/>
                <a:cs typeface="Roboto"/>
                <a:sym typeface="Roboto"/>
              </a:defRPr>
            </a:lvl1pPr>
            <a:lvl2pPr lvl="1" rtl="0">
              <a:lnSpc>
                <a:spcPct val="90000"/>
              </a:lnSpc>
              <a:spcBef>
                <a:spcPts val="1600"/>
              </a:spcBef>
              <a:spcAft>
                <a:spcPts val="0"/>
              </a:spcAft>
              <a:buNone/>
              <a:defRPr sz="1100">
                <a:latin typeface="Roboto"/>
                <a:ea typeface="Roboto"/>
                <a:cs typeface="Roboto"/>
                <a:sym typeface="Roboto"/>
              </a:defRPr>
            </a:lvl2pPr>
            <a:lvl3pPr lvl="2" rtl="0">
              <a:lnSpc>
                <a:spcPct val="90000"/>
              </a:lnSpc>
              <a:spcBef>
                <a:spcPts val="1600"/>
              </a:spcBef>
              <a:spcAft>
                <a:spcPts val="0"/>
              </a:spcAft>
              <a:buNone/>
              <a:defRPr sz="1100">
                <a:latin typeface="Roboto"/>
                <a:ea typeface="Roboto"/>
                <a:cs typeface="Roboto"/>
                <a:sym typeface="Roboto"/>
              </a:defRPr>
            </a:lvl3pPr>
            <a:lvl4pPr lvl="3" rtl="0">
              <a:lnSpc>
                <a:spcPct val="90000"/>
              </a:lnSpc>
              <a:spcBef>
                <a:spcPts val="1600"/>
              </a:spcBef>
              <a:spcAft>
                <a:spcPts val="0"/>
              </a:spcAft>
              <a:buNone/>
              <a:defRPr sz="1100">
                <a:latin typeface="Roboto"/>
                <a:ea typeface="Roboto"/>
                <a:cs typeface="Roboto"/>
                <a:sym typeface="Roboto"/>
              </a:defRPr>
            </a:lvl4pPr>
            <a:lvl5pPr lvl="4" rtl="0">
              <a:lnSpc>
                <a:spcPct val="90000"/>
              </a:lnSpc>
              <a:spcBef>
                <a:spcPts val="1600"/>
              </a:spcBef>
              <a:spcAft>
                <a:spcPts val="0"/>
              </a:spcAft>
              <a:buNone/>
              <a:defRPr sz="1100">
                <a:latin typeface="Roboto"/>
                <a:ea typeface="Roboto"/>
                <a:cs typeface="Roboto"/>
                <a:sym typeface="Roboto"/>
              </a:defRPr>
            </a:lvl5pPr>
            <a:lvl6pPr lvl="5" rtl="0">
              <a:lnSpc>
                <a:spcPct val="90000"/>
              </a:lnSpc>
              <a:spcBef>
                <a:spcPts val="1600"/>
              </a:spcBef>
              <a:spcAft>
                <a:spcPts val="0"/>
              </a:spcAft>
              <a:buNone/>
              <a:defRPr sz="1100">
                <a:latin typeface="Roboto"/>
                <a:ea typeface="Roboto"/>
                <a:cs typeface="Roboto"/>
                <a:sym typeface="Roboto"/>
              </a:defRPr>
            </a:lvl6pPr>
            <a:lvl7pPr lvl="6" rtl="0">
              <a:lnSpc>
                <a:spcPct val="90000"/>
              </a:lnSpc>
              <a:spcBef>
                <a:spcPts val="1600"/>
              </a:spcBef>
              <a:spcAft>
                <a:spcPts val="0"/>
              </a:spcAft>
              <a:buNone/>
              <a:defRPr sz="1100">
                <a:latin typeface="Roboto"/>
                <a:ea typeface="Roboto"/>
                <a:cs typeface="Roboto"/>
                <a:sym typeface="Roboto"/>
              </a:defRPr>
            </a:lvl7pPr>
            <a:lvl8pPr lvl="7" rtl="0">
              <a:lnSpc>
                <a:spcPct val="90000"/>
              </a:lnSpc>
              <a:spcBef>
                <a:spcPts val="1600"/>
              </a:spcBef>
              <a:spcAft>
                <a:spcPts val="0"/>
              </a:spcAft>
              <a:buNone/>
              <a:defRPr sz="1100">
                <a:latin typeface="Roboto"/>
                <a:ea typeface="Roboto"/>
                <a:cs typeface="Roboto"/>
                <a:sym typeface="Roboto"/>
              </a:defRPr>
            </a:lvl8pPr>
            <a:lvl9pPr lvl="8" rtl="0">
              <a:lnSpc>
                <a:spcPct val="90000"/>
              </a:lnSpc>
              <a:spcBef>
                <a:spcPts val="1600"/>
              </a:spcBef>
              <a:spcAft>
                <a:spcPts val="1600"/>
              </a:spcAft>
              <a:buNone/>
              <a:defRPr sz="1100">
                <a:latin typeface="Roboto"/>
                <a:ea typeface="Roboto"/>
                <a:cs typeface="Roboto"/>
                <a:sym typeface="Roboto"/>
              </a:defRPr>
            </a:lvl9pPr>
          </a:lstStyle>
          <a:p>
            <a:endParaRPr/>
          </a:p>
        </p:txBody>
      </p:sp>
      <p:sp>
        <p:nvSpPr>
          <p:cNvPr id="203" name="Google Shape;203;p29"/>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204" name="Google Shape;204;p29"/>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 Data Point slide">
  <p:cSld name="TITLE_ONLY_1_1_2">
    <p:bg>
      <p:bgPr>
        <a:solidFill>
          <a:schemeClr val="dk1"/>
        </a:solidFill>
        <a:effectLst/>
      </p:bgPr>
    </p:bg>
    <p:spTree>
      <p:nvGrpSpPr>
        <p:cNvPr id="1" name="Shape 205"/>
        <p:cNvGrpSpPr/>
        <p:nvPr/>
      </p:nvGrpSpPr>
      <p:grpSpPr>
        <a:xfrm>
          <a:off x="0" y="0"/>
          <a:ext cx="0" cy="0"/>
          <a:chOff x="0" y="0"/>
          <a:chExt cx="0" cy="0"/>
        </a:xfrm>
      </p:grpSpPr>
      <p:sp>
        <p:nvSpPr>
          <p:cNvPr id="206" name="Google Shape;206;p30"/>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207" name="Google Shape;207;p30"/>
          <p:cNvSpPr txBox="1">
            <a:spLocks noGrp="1"/>
          </p:cNvSpPr>
          <p:nvPr>
            <p:ph type="subTitle" idx="1"/>
          </p:nvPr>
        </p:nvSpPr>
        <p:spPr>
          <a:xfrm>
            <a:off x="4811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2"/>
                </a:solidFill>
                <a:latin typeface="Google Sans"/>
                <a:ea typeface="Google Sans"/>
                <a:cs typeface="Google Sans"/>
                <a:sym typeface="Google Sans"/>
              </a:defRPr>
            </a:lvl9pPr>
          </a:lstStyle>
          <a:p>
            <a:endParaRPr/>
          </a:p>
        </p:txBody>
      </p:sp>
      <p:sp>
        <p:nvSpPr>
          <p:cNvPr id="208" name="Google Shape;208;p30"/>
          <p:cNvSpPr txBox="1">
            <a:spLocks noGrp="1"/>
          </p:cNvSpPr>
          <p:nvPr>
            <p:ph type="subTitle" idx="2"/>
          </p:nvPr>
        </p:nvSpPr>
        <p:spPr>
          <a:xfrm>
            <a:off x="5036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cxnSp>
        <p:nvCxnSpPr>
          <p:cNvPr id="209" name="Google Shape;209;p30"/>
          <p:cNvCxnSpPr/>
          <p:nvPr/>
        </p:nvCxnSpPr>
        <p:spPr>
          <a:xfrm>
            <a:off x="457200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210" name="Google Shape;210;p30"/>
          <p:cNvSpPr txBox="1">
            <a:spLocks noGrp="1"/>
          </p:cNvSpPr>
          <p:nvPr>
            <p:ph type="subTitle" idx="3"/>
          </p:nvPr>
        </p:nvSpPr>
        <p:spPr>
          <a:xfrm>
            <a:off x="49644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2"/>
                </a:solidFill>
                <a:latin typeface="Google Sans"/>
                <a:ea typeface="Google Sans"/>
                <a:cs typeface="Google Sans"/>
                <a:sym typeface="Google Sans"/>
              </a:defRPr>
            </a:lvl9pPr>
          </a:lstStyle>
          <a:p>
            <a:endParaRPr/>
          </a:p>
        </p:txBody>
      </p:sp>
      <p:sp>
        <p:nvSpPr>
          <p:cNvPr id="211" name="Google Shape;211;p30"/>
          <p:cNvSpPr txBox="1">
            <a:spLocks noGrp="1"/>
          </p:cNvSpPr>
          <p:nvPr>
            <p:ph type="subTitle" idx="4"/>
          </p:nvPr>
        </p:nvSpPr>
        <p:spPr>
          <a:xfrm>
            <a:off x="49869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212" name="Google Shape;212;p30"/>
          <p:cNvSpPr txBox="1">
            <a:spLocks noGrp="1"/>
          </p:cNvSpPr>
          <p:nvPr>
            <p:ph type="subTitle" idx="5"/>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213" name="Google Shape;213;p30"/>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slide" type="secHead">
  <p:cSld name="SECTION_HEADER">
    <p:bg>
      <p:bgPr>
        <a:solidFill>
          <a:schemeClr val="accent2"/>
        </a:solid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2" name="Google Shape;22;p4"/>
          <p:cNvSpPr txBox="1">
            <a:spLocks noGrp="1"/>
          </p:cNvSpPr>
          <p:nvPr>
            <p:ph type="title"/>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b="1">
                <a:solidFill>
                  <a:schemeClr val="dk2"/>
                </a:solidFill>
                <a:latin typeface="Google Sans"/>
                <a:ea typeface="Google Sans"/>
                <a:cs typeface="Google Sans"/>
                <a:sym typeface="Google Sans"/>
              </a:defRPr>
            </a:lvl2pPr>
            <a:lvl3pPr lvl="2" rtl="0">
              <a:spcBef>
                <a:spcPts val="0"/>
              </a:spcBef>
              <a:spcAft>
                <a:spcPts val="0"/>
              </a:spcAft>
              <a:buNone/>
              <a:defRPr sz="800" b="1">
                <a:solidFill>
                  <a:schemeClr val="dk2"/>
                </a:solidFill>
                <a:latin typeface="Google Sans"/>
                <a:ea typeface="Google Sans"/>
                <a:cs typeface="Google Sans"/>
                <a:sym typeface="Google Sans"/>
              </a:defRPr>
            </a:lvl3pPr>
            <a:lvl4pPr lvl="3" rtl="0">
              <a:spcBef>
                <a:spcPts val="0"/>
              </a:spcBef>
              <a:spcAft>
                <a:spcPts val="0"/>
              </a:spcAft>
              <a:buNone/>
              <a:defRPr sz="800" b="1">
                <a:solidFill>
                  <a:schemeClr val="dk2"/>
                </a:solidFill>
                <a:latin typeface="Google Sans"/>
                <a:ea typeface="Google Sans"/>
                <a:cs typeface="Google Sans"/>
                <a:sym typeface="Google Sans"/>
              </a:defRPr>
            </a:lvl4pPr>
            <a:lvl5pPr lvl="4" rtl="0">
              <a:spcBef>
                <a:spcPts val="0"/>
              </a:spcBef>
              <a:spcAft>
                <a:spcPts val="0"/>
              </a:spcAft>
              <a:buNone/>
              <a:defRPr sz="800" b="1">
                <a:solidFill>
                  <a:schemeClr val="dk2"/>
                </a:solidFill>
                <a:latin typeface="Google Sans"/>
                <a:ea typeface="Google Sans"/>
                <a:cs typeface="Google Sans"/>
                <a:sym typeface="Google Sans"/>
              </a:defRPr>
            </a:lvl5pPr>
            <a:lvl6pPr lvl="5" rtl="0">
              <a:spcBef>
                <a:spcPts val="0"/>
              </a:spcBef>
              <a:spcAft>
                <a:spcPts val="0"/>
              </a:spcAft>
              <a:buNone/>
              <a:defRPr sz="800" b="1">
                <a:solidFill>
                  <a:schemeClr val="dk2"/>
                </a:solidFill>
                <a:latin typeface="Google Sans"/>
                <a:ea typeface="Google Sans"/>
                <a:cs typeface="Google Sans"/>
                <a:sym typeface="Google Sans"/>
              </a:defRPr>
            </a:lvl6pPr>
            <a:lvl7pPr lvl="6" rtl="0">
              <a:spcBef>
                <a:spcPts val="0"/>
              </a:spcBef>
              <a:spcAft>
                <a:spcPts val="0"/>
              </a:spcAft>
              <a:buNone/>
              <a:defRPr sz="800" b="1">
                <a:solidFill>
                  <a:schemeClr val="dk2"/>
                </a:solidFill>
                <a:latin typeface="Google Sans"/>
                <a:ea typeface="Google Sans"/>
                <a:cs typeface="Google Sans"/>
                <a:sym typeface="Google Sans"/>
              </a:defRPr>
            </a:lvl7pPr>
            <a:lvl8pPr lvl="7" rtl="0">
              <a:spcBef>
                <a:spcPts val="0"/>
              </a:spcBef>
              <a:spcAft>
                <a:spcPts val="0"/>
              </a:spcAft>
              <a:buNone/>
              <a:defRPr sz="800" b="1">
                <a:solidFill>
                  <a:schemeClr val="dk2"/>
                </a:solidFill>
                <a:latin typeface="Google Sans"/>
                <a:ea typeface="Google Sans"/>
                <a:cs typeface="Google Sans"/>
                <a:sym typeface="Google Sans"/>
              </a:defRPr>
            </a:lvl8pPr>
            <a:lvl9pPr lvl="8" rtl="0">
              <a:spcBef>
                <a:spcPts val="0"/>
              </a:spcBef>
              <a:spcAft>
                <a:spcPts val="0"/>
              </a:spcAft>
              <a:buNone/>
              <a:defRPr sz="800" b="1">
                <a:solidFill>
                  <a:schemeClr val="dk2"/>
                </a:solidFill>
                <a:latin typeface="Google Sans"/>
                <a:ea typeface="Google Sans"/>
                <a:cs typeface="Google Sans"/>
                <a:sym typeface="Google Sans"/>
              </a:defRPr>
            </a:lvl9pPr>
          </a:lstStyle>
          <a:p>
            <a:endParaRPr/>
          </a:p>
        </p:txBody>
      </p:sp>
      <p:sp>
        <p:nvSpPr>
          <p:cNvPr id="23" name="Google Shape;23;p4"/>
          <p:cNvSpPr txBox="1">
            <a:spLocks noGrp="1"/>
          </p:cNvSpPr>
          <p:nvPr>
            <p:ph type="subTitle" idx="1"/>
          </p:nvPr>
        </p:nvSpPr>
        <p:spPr>
          <a:xfrm>
            <a:off x="493775" y="1101900"/>
            <a:ext cx="6399600" cy="29397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600" b="1">
                <a:solidFill>
                  <a:schemeClr val="dk2"/>
                </a:solidFill>
                <a:latin typeface="Google Sans"/>
                <a:ea typeface="Google Sans"/>
                <a:cs typeface="Google Sans"/>
                <a:sym typeface="Google Sans"/>
              </a:defRPr>
            </a:lvl1pPr>
            <a:lvl2pPr lvl="1" rtl="0">
              <a:spcBef>
                <a:spcPts val="0"/>
              </a:spcBef>
              <a:spcAft>
                <a:spcPts val="0"/>
              </a:spcAft>
              <a:buNone/>
              <a:defRPr>
                <a:solidFill>
                  <a:schemeClr val="dk2"/>
                </a:solidFill>
              </a:defRPr>
            </a:lvl2pPr>
            <a:lvl3pPr lvl="2" rtl="0">
              <a:spcBef>
                <a:spcPts val="1600"/>
              </a:spcBef>
              <a:spcAft>
                <a:spcPts val="0"/>
              </a:spcAft>
              <a:buNone/>
              <a:defRPr>
                <a:solidFill>
                  <a:schemeClr val="dk2"/>
                </a:solidFill>
              </a:defRPr>
            </a:lvl3pPr>
            <a:lvl4pPr lvl="3" rtl="0">
              <a:spcBef>
                <a:spcPts val="1600"/>
              </a:spcBef>
              <a:spcAft>
                <a:spcPts val="0"/>
              </a:spcAft>
              <a:buNone/>
              <a:defRPr>
                <a:solidFill>
                  <a:schemeClr val="dk2"/>
                </a:solidFill>
              </a:defRPr>
            </a:lvl4pPr>
            <a:lvl5pPr lvl="4" rtl="0">
              <a:spcBef>
                <a:spcPts val="1600"/>
              </a:spcBef>
              <a:spcAft>
                <a:spcPts val="0"/>
              </a:spcAft>
              <a:buNone/>
              <a:defRPr>
                <a:solidFill>
                  <a:schemeClr val="dk2"/>
                </a:solidFill>
              </a:defRPr>
            </a:lvl5pPr>
            <a:lvl6pPr lvl="5" rtl="0">
              <a:spcBef>
                <a:spcPts val="1600"/>
              </a:spcBef>
              <a:spcAft>
                <a:spcPts val="0"/>
              </a:spcAft>
              <a:buNone/>
              <a:defRPr>
                <a:solidFill>
                  <a:schemeClr val="dk2"/>
                </a:solidFill>
              </a:defRPr>
            </a:lvl6pPr>
            <a:lvl7pPr lvl="6" rtl="0">
              <a:spcBef>
                <a:spcPts val="1600"/>
              </a:spcBef>
              <a:spcAft>
                <a:spcPts val="0"/>
              </a:spcAft>
              <a:buNone/>
              <a:defRPr>
                <a:solidFill>
                  <a:schemeClr val="dk2"/>
                </a:solidFill>
              </a:defRPr>
            </a:lvl7pPr>
            <a:lvl8pPr lvl="7" rtl="0">
              <a:spcBef>
                <a:spcPts val="1600"/>
              </a:spcBef>
              <a:spcAft>
                <a:spcPts val="0"/>
              </a:spcAft>
              <a:buNone/>
              <a:defRPr>
                <a:solidFill>
                  <a:schemeClr val="dk2"/>
                </a:solidFill>
              </a:defRPr>
            </a:lvl8pPr>
            <a:lvl9pPr lvl="8" rtl="0">
              <a:spcBef>
                <a:spcPts val="1600"/>
              </a:spcBef>
              <a:spcAft>
                <a:spcPts val="1600"/>
              </a:spcAft>
              <a:buNone/>
              <a:defRPr>
                <a:solidFill>
                  <a:schemeClr val="dk2"/>
                </a:solidFill>
              </a:defRPr>
            </a:lvl9pPr>
          </a:lstStyle>
          <a:p>
            <a:endParaRPr/>
          </a:p>
        </p:txBody>
      </p:sp>
      <p:pic>
        <p:nvPicPr>
          <p:cNvPr id="24" name="Google Shape;24;p4"/>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 Data Point slide">
  <p:cSld name="TITLE_ONLY_1_1_1">
    <p:bg>
      <p:bgPr>
        <a:solidFill>
          <a:schemeClr val="accent2"/>
        </a:solidFill>
        <a:effectLst/>
      </p:bgPr>
    </p:bg>
    <p:spTree>
      <p:nvGrpSpPr>
        <p:cNvPr id="1" name="Shape 214"/>
        <p:cNvGrpSpPr/>
        <p:nvPr/>
      </p:nvGrpSpPr>
      <p:grpSpPr>
        <a:xfrm>
          <a:off x="0" y="0"/>
          <a:ext cx="0" cy="0"/>
          <a:chOff x="0" y="0"/>
          <a:chExt cx="0" cy="0"/>
        </a:xfrm>
      </p:grpSpPr>
      <p:sp>
        <p:nvSpPr>
          <p:cNvPr id="215" name="Google Shape;215;p31"/>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216" name="Google Shape;216;p31"/>
          <p:cNvSpPr txBox="1">
            <a:spLocks noGrp="1"/>
          </p:cNvSpPr>
          <p:nvPr>
            <p:ph type="subTitle" idx="1"/>
          </p:nvPr>
        </p:nvSpPr>
        <p:spPr>
          <a:xfrm>
            <a:off x="4811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2"/>
                </a:solidFill>
                <a:latin typeface="Google Sans"/>
                <a:ea typeface="Google Sans"/>
                <a:cs typeface="Google Sans"/>
                <a:sym typeface="Google Sans"/>
              </a:defRPr>
            </a:lvl9pPr>
          </a:lstStyle>
          <a:p>
            <a:endParaRPr/>
          </a:p>
        </p:txBody>
      </p:sp>
      <p:sp>
        <p:nvSpPr>
          <p:cNvPr id="217" name="Google Shape;217;p31"/>
          <p:cNvSpPr txBox="1">
            <a:spLocks noGrp="1"/>
          </p:cNvSpPr>
          <p:nvPr>
            <p:ph type="subTitle" idx="2"/>
          </p:nvPr>
        </p:nvSpPr>
        <p:spPr>
          <a:xfrm>
            <a:off x="5036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cxnSp>
        <p:nvCxnSpPr>
          <p:cNvPr id="218" name="Google Shape;218;p31"/>
          <p:cNvCxnSpPr/>
          <p:nvPr/>
        </p:nvCxnSpPr>
        <p:spPr>
          <a:xfrm>
            <a:off x="457200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219" name="Google Shape;219;p31"/>
          <p:cNvSpPr txBox="1">
            <a:spLocks noGrp="1"/>
          </p:cNvSpPr>
          <p:nvPr>
            <p:ph type="subTitle" idx="3"/>
          </p:nvPr>
        </p:nvSpPr>
        <p:spPr>
          <a:xfrm>
            <a:off x="49644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2"/>
                </a:solidFill>
                <a:latin typeface="Google Sans"/>
                <a:ea typeface="Google Sans"/>
                <a:cs typeface="Google Sans"/>
                <a:sym typeface="Google Sans"/>
              </a:defRPr>
            </a:lvl9pPr>
          </a:lstStyle>
          <a:p>
            <a:endParaRPr/>
          </a:p>
        </p:txBody>
      </p:sp>
      <p:sp>
        <p:nvSpPr>
          <p:cNvPr id="220" name="Google Shape;220;p31"/>
          <p:cNvSpPr txBox="1">
            <a:spLocks noGrp="1"/>
          </p:cNvSpPr>
          <p:nvPr>
            <p:ph type="subTitle" idx="4"/>
          </p:nvPr>
        </p:nvSpPr>
        <p:spPr>
          <a:xfrm>
            <a:off x="49869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221" name="Google Shape;221;p31"/>
          <p:cNvSpPr txBox="1">
            <a:spLocks noGrp="1"/>
          </p:cNvSpPr>
          <p:nvPr>
            <p:ph type="subTitle" idx="5"/>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222" name="Google Shape;222;p31"/>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 Data Point slide">
  <p:cSld name="TITLE_ONLY_1_1_1_1">
    <p:bg>
      <p:bgPr>
        <a:solidFill>
          <a:schemeClr val="dk2"/>
        </a:solidFill>
        <a:effectLst/>
      </p:bgPr>
    </p:bg>
    <p:spTree>
      <p:nvGrpSpPr>
        <p:cNvPr id="1" name="Shape 223"/>
        <p:cNvGrpSpPr/>
        <p:nvPr/>
      </p:nvGrpSpPr>
      <p:grpSpPr>
        <a:xfrm>
          <a:off x="0" y="0"/>
          <a:ext cx="0" cy="0"/>
          <a:chOff x="0" y="0"/>
          <a:chExt cx="0" cy="0"/>
        </a:xfrm>
      </p:grpSpPr>
      <p:sp>
        <p:nvSpPr>
          <p:cNvPr id="224" name="Google Shape;224;p32"/>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latin typeface="Google Sans"/>
                <a:ea typeface="Google Sans"/>
                <a:cs typeface="Google Sans"/>
                <a:sym typeface="Google Sans"/>
              </a:defRPr>
            </a:lvl2pPr>
            <a:lvl3pPr lvl="2" rtl="0">
              <a:spcBef>
                <a:spcPts val="0"/>
              </a:spcBef>
              <a:spcAft>
                <a:spcPts val="0"/>
              </a:spcAft>
              <a:buNone/>
              <a:defRPr sz="800">
                <a:latin typeface="Google Sans"/>
                <a:ea typeface="Google Sans"/>
                <a:cs typeface="Google Sans"/>
                <a:sym typeface="Google Sans"/>
              </a:defRPr>
            </a:lvl3pPr>
            <a:lvl4pPr lvl="3" rtl="0">
              <a:spcBef>
                <a:spcPts val="0"/>
              </a:spcBef>
              <a:spcAft>
                <a:spcPts val="0"/>
              </a:spcAft>
              <a:buNone/>
              <a:defRPr sz="800">
                <a:latin typeface="Google Sans"/>
                <a:ea typeface="Google Sans"/>
                <a:cs typeface="Google Sans"/>
                <a:sym typeface="Google Sans"/>
              </a:defRPr>
            </a:lvl4pPr>
            <a:lvl5pPr lvl="4" rtl="0">
              <a:spcBef>
                <a:spcPts val="0"/>
              </a:spcBef>
              <a:spcAft>
                <a:spcPts val="0"/>
              </a:spcAft>
              <a:buNone/>
              <a:defRPr sz="800">
                <a:latin typeface="Google Sans"/>
                <a:ea typeface="Google Sans"/>
                <a:cs typeface="Google Sans"/>
                <a:sym typeface="Google Sans"/>
              </a:defRPr>
            </a:lvl5pPr>
            <a:lvl6pPr lvl="5" rtl="0">
              <a:spcBef>
                <a:spcPts val="0"/>
              </a:spcBef>
              <a:spcAft>
                <a:spcPts val="0"/>
              </a:spcAft>
              <a:buNone/>
              <a:defRPr sz="800">
                <a:latin typeface="Google Sans"/>
                <a:ea typeface="Google Sans"/>
                <a:cs typeface="Google Sans"/>
                <a:sym typeface="Google Sans"/>
              </a:defRPr>
            </a:lvl6pPr>
            <a:lvl7pPr lvl="6" rtl="0">
              <a:spcBef>
                <a:spcPts val="0"/>
              </a:spcBef>
              <a:spcAft>
                <a:spcPts val="0"/>
              </a:spcAft>
              <a:buNone/>
              <a:defRPr sz="800">
                <a:latin typeface="Google Sans"/>
                <a:ea typeface="Google Sans"/>
                <a:cs typeface="Google Sans"/>
                <a:sym typeface="Google Sans"/>
              </a:defRPr>
            </a:lvl7pPr>
            <a:lvl8pPr lvl="7" rtl="0">
              <a:spcBef>
                <a:spcPts val="0"/>
              </a:spcBef>
              <a:spcAft>
                <a:spcPts val="0"/>
              </a:spcAft>
              <a:buNone/>
              <a:defRPr sz="800">
                <a:latin typeface="Google Sans"/>
                <a:ea typeface="Google Sans"/>
                <a:cs typeface="Google Sans"/>
                <a:sym typeface="Google Sans"/>
              </a:defRPr>
            </a:lvl8pPr>
            <a:lvl9pPr lvl="8" rtl="0">
              <a:spcBef>
                <a:spcPts val="0"/>
              </a:spcBef>
              <a:spcAft>
                <a:spcPts val="0"/>
              </a:spcAft>
              <a:buNone/>
              <a:defRPr sz="800">
                <a:latin typeface="Google Sans"/>
                <a:ea typeface="Google Sans"/>
                <a:cs typeface="Google Sans"/>
                <a:sym typeface="Google Sans"/>
              </a:defRPr>
            </a:lvl9pPr>
          </a:lstStyle>
          <a:p>
            <a:endParaRPr/>
          </a:p>
        </p:txBody>
      </p:sp>
      <p:sp>
        <p:nvSpPr>
          <p:cNvPr id="225" name="Google Shape;225;p32"/>
          <p:cNvSpPr txBox="1">
            <a:spLocks noGrp="1"/>
          </p:cNvSpPr>
          <p:nvPr>
            <p:ph type="subTitle" idx="1"/>
          </p:nvPr>
        </p:nvSpPr>
        <p:spPr>
          <a:xfrm>
            <a:off x="4811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1"/>
                </a:solidFill>
                <a:latin typeface="Google Sans"/>
                <a:ea typeface="Google Sans"/>
                <a:cs typeface="Google Sans"/>
                <a:sym typeface="Google Sans"/>
              </a:defRPr>
            </a:lvl9pPr>
          </a:lstStyle>
          <a:p>
            <a:endParaRPr/>
          </a:p>
        </p:txBody>
      </p:sp>
      <p:sp>
        <p:nvSpPr>
          <p:cNvPr id="226" name="Google Shape;226;p32"/>
          <p:cNvSpPr txBox="1">
            <a:spLocks noGrp="1"/>
          </p:cNvSpPr>
          <p:nvPr>
            <p:ph type="subTitle" idx="2"/>
          </p:nvPr>
        </p:nvSpPr>
        <p:spPr>
          <a:xfrm>
            <a:off x="5036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1"/>
                </a:solidFill>
                <a:latin typeface="Roboto"/>
                <a:ea typeface="Roboto"/>
                <a:cs typeface="Roboto"/>
                <a:sym typeface="Roboto"/>
              </a:defRPr>
            </a:lvl1pPr>
            <a:lvl2pPr lvl="1" rtl="0">
              <a:lnSpc>
                <a:spcPct val="90000"/>
              </a:lnSpc>
              <a:spcBef>
                <a:spcPts val="1600"/>
              </a:spcBef>
              <a:spcAft>
                <a:spcPts val="0"/>
              </a:spcAft>
              <a:buNone/>
              <a:defRPr sz="1100">
                <a:solidFill>
                  <a:schemeClr val="dk1"/>
                </a:solidFill>
                <a:latin typeface="Roboto"/>
                <a:ea typeface="Roboto"/>
                <a:cs typeface="Roboto"/>
                <a:sym typeface="Roboto"/>
              </a:defRPr>
            </a:lvl2pPr>
            <a:lvl3pPr lvl="2" rtl="0">
              <a:lnSpc>
                <a:spcPct val="90000"/>
              </a:lnSpc>
              <a:spcBef>
                <a:spcPts val="1600"/>
              </a:spcBef>
              <a:spcAft>
                <a:spcPts val="0"/>
              </a:spcAft>
              <a:buNone/>
              <a:defRPr sz="1100">
                <a:solidFill>
                  <a:schemeClr val="dk1"/>
                </a:solidFill>
                <a:latin typeface="Roboto"/>
                <a:ea typeface="Roboto"/>
                <a:cs typeface="Roboto"/>
                <a:sym typeface="Roboto"/>
              </a:defRPr>
            </a:lvl3pPr>
            <a:lvl4pPr lvl="3" rtl="0">
              <a:lnSpc>
                <a:spcPct val="90000"/>
              </a:lnSpc>
              <a:spcBef>
                <a:spcPts val="1600"/>
              </a:spcBef>
              <a:spcAft>
                <a:spcPts val="0"/>
              </a:spcAft>
              <a:buNone/>
              <a:defRPr sz="1100">
                <a:solidFill>
                  <a:schemeClr val="dk1"/>
                </a:solidFill>
                <a:latin typeface="Roboto"/>
                <a:ea typeface="Roboto"/>
                <a:cs typeface="Roboto"/>
                <a:sym typeface="Roboto"/>
              </a:defRPr>
            </a:lvl4pPr>
            <a:lvl5pPr lvl="4" rtl="0">
              <a:lnSpc>
                <a:spcPct val="90000"/>
              </a:lnSpc>
              <a:spcBef>
                <a:spcPts val="1600"/>
              </a:spcBef>
              <a:spcAft>
                <a:spcPts val="0"/>
              </a:spcAft>
              <a:buNone/>
              <a:defRPr sz="1100">
                <a:solidFill>
                  <a:schemeClr val="dk1"/>
                </a:solidFill>
                <a:latin typeface="Roboto"/>
                <a:ea typeface="Roboto"/>
                <a:cs typeface="Roboto"/>
                <a:sym typeface="Roboto"/>
              </a:defRPr>
            </a:lvl5pPr>
            <a:lvl6pPr lvl="5" rtl="0">
              <a:lnSpc>
                <a:spcPct val="90000"/>
              </a:lnSpc>
              <a:spcBef>
                <a:spcPts val="1600"/>
              </a:spcBef>
              <a:spcAft>
                <a:spcPts val="0"/>
              </a:spcAft>
              <a:buNone/>
              <a:defRPr sz="1100">
                <a:solidFill>
                  <a:schemeClr val="dk1"/>
                </a:solidFill>
                <a:latin typeface="Roboto"/>
                <a:ea typeface="Roboto"/>
                <a:cs typeface="Roboto"/>
                <a:sym typeface="Roboto"/>
              </a:defRPr>
            </a:lvl6pPr>
            <a:lvl7pPr lvl="6" rtl="0">
              <a:lnSpc>
                <a:spcPct val="90000"/>
              </a:lnSpc>
              <a:spcBef>
                <a:spcPts val="1600"/>
              </a:spcBef>
              <a:spcAft>
                <a:spcPts val="0"/>
              </a:spcAft>
              <a:buNone/>
              <a:defRPr sz="1100">
                <a:solidFill>
                  <a:schemeClr val="dk1"/>
                </a:solidFill>
                <a:latin typeface="Roboto"/>
                <a:ea typeface="Roboto"/>
                <a:cs typeface="Roboto"/>
                <a:sym typeface="Roboto"/>
              </a:defRPr>
            </a:lvl7pPr>
            <a:lvl8pPr lvl="7" rtl="0">
              <a:lnSpc>
                <a:spcPct val="90000"/>
              </a:lnSpc>
              <a:spcBef>
                <a:spcPts val="1600"/>
              </a:spcBef>
              <a:spcAft>
                <a:spcPts val="0"/>
              </a:spcAft>
              <a:buNone/>
              <a:defRPr sz="1100">
                <a:solidFill>
                  <a:schemeClr val="dk1"/>
                </a:solidFill>
                <a:latin typeface="Roboto"/>
                <a:ea typeface="Roboto"/>
                <a:cs typeface="Roboto"/>
                <a:sym typeface="Roboto"/>
              </a:defRPr>
            </a:lvl8pPr>
            <a:lvl9pPr lvl="8" rtl="0">
              <a:lnSpc>
                <a:spcPct val="90000"/>
              </a:lnSpc>
              <a:spcBef>
                <a:spcPts val="1600"/>
              </a:spcBef>
              <a:spcAft>
                <a:spcPts val="1600"/>
              </a:spcAft>
              <a:buNone/>
              <a:defRPr sz="1100">
                <a:solidFill>
                  <a:schemeClr val="dk1"/>
                </a:solidFill>
                <a:latin typeface="Roboto"/>
                <a:ea typeface="Roboto"/>
                <a:cs typeface="Roboto"/>
                <a:sym typeface="Roboto"/>
              </a:defRPr>
            </a:lvl9pPr>
          </a:lstStyle>
          <a:p>
            <a:endParaRPr/>
          </a:p>
        </p:txBody>
      </p:sp>
      <p:cxnSp>
        <p:nvCxnSpPr>
          <p:cNvPr id="227" name="Google Shape;227;p32"/>
          <p:cNvCxnSpPr/>
          <p:nvPr/>
        </p:nvCxnSpPr>
        <p:spPr>
          <a:xfrm>
            <a:off x="457200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228" name="Google Shape;228;p32"/>
          <p:cNvSpPr txBox="1">
            <a:spLocks noGrp="1"/>
          </p:cNvSpPr>
          <p:nvPr>
            <p:ph type="subTitle" idx="3"/>
          </p:nvPr>
        </p:nvSpPr>
        <p:spPr>
          <a:xfrm>
            <a:off x="49644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1"/>
                </a:solidFill>
                <a:latin typeface="Google Sans"/>
                <a:ea typeface="Google Sans"/>
                <a:cs typeface="Google Sans"/>
                <a:sym typeface="Google Sans"/>
              </a:defRPr>
            </a:lvl9pPr>
          </a:lstStyle>
          <a:p>
            <a:endParaRPr/>
          </a:p>
        </p:txBody>
      </p:sp>
      <p:sp>
        <p:nvSpPr>
          <p:cNvPr id="229" name="Google Shape;229;p32"/>
          <p:cNvSpPr txBox="1">
            <a:spLocks noGrp="1"/>
          </p:cNvSpPr>
          <p:nvPr>
            <p:ph type="subTitle" idx="4"/>
          </p:nvPr>
        </p:nvSpPr>
        <p:spPr>
          <a:xfrm>
            <a:off x="49869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1"/>
                </a:solidFill>
                <a:latin typeface="Roboto"/>
                <a:ea typeface="Roboto"/>
                <a:cs typeface="Roboto"/>
                <a:sym typeface="Roboto"/>
              </a:defRPr>
            </a:lvl1pPr>
            <a:lvl2pPr lvl="1" rtl="0">
              <a:lnSpc>
                <a:spcPct val="90000"/>
              </a:lnSpc>
              <a:spcBef>
                <a:spcPts val="1600"/>
              </a:spcBef>
              <a:spcAft>
                <a:spcPts val="0"/>
              </a:spcAft>
              <a:buNone/>
              <a:defRPr sz="1100">
                <a:solidFill>
                  <a:schemeClr val="dk1"/>
                </a:solidFill>
                <a:latin typeface="Roboto"/>
                <a:ea typeface="Roboto"/>
                <a:cs typeface="Roboto"/>
                <a:sym typeface="Roboto"/>
              </a:defRPr>
            </a:lvl2pPr>
            <a:lvl3pPr lvl="2" rtl="0">
              <a:lnSpc>
                <a:spcPct val="90000"/>
              </a:lnSpc>
              <a:spcBef>
                <a:spcPts val="1600"/>
              </a:spcBef>
              <a:spcAft>
                <a:spcPts val="0"/>
              </a:spcAft>
              <a:buNone/>
              <a:defRPr sz="1100">
                <a:solidFill>
                  <a:schemeClr val="dk1"/>
                </a:solidFill>
                <a:latin typeface="Roboto"/>
                <a:ea typeface="Roboto"/>
                <a:cs typeface="Roboto"/>
                <a:sym typeface="Roboto"/>
              </a:defRPr>
            </a:lvl3pPr>
            <a:lvl4pPr lvl="3" rtl="0">
              <a:lnSpc>
                <a:spcPct val="90000"/>
              </a:lnSpc>
              <a:spcBef>
                <a:spcPts val="1600"/>
              </a:spcBef>
              <a:spcAft>
                <a:spcPts val="0"/>
              </a:spcAft>
              <a:buNone/>
              <a:defRPr sz="1100">
                <a:solidFill>
                  <a:schemeClr val="dk1"/>
                </a:solidFill>
                <a:latin typeface="Roboto"/>
                <a:ea typeface="Roboto"/>
                <a:cs typeface="Roboto"/>
                <a:sym typeface="Roboto"/>
              </a:defRPr>
            </a:lvl4pPr>
            <a:lvl5pPr lvl="4" rtl="0">
              <a:lnSpc>
                <a:spcPct val="90000"/>
              </a:lnSpc>
              <a:spcBef>
                <a:spcPts val="1600"/>
              </a:spcBef>
              <a:spcAft>
                <a:spcPts val="0"/>
              </a:spcAft>
              <a:buNone/>
              <a:defRPr sz="1100">
                <a:solidFill>
                  <a:schemeClr val="dk1"/>
                </a:solidFill>
                <a:latin typeface="Roboto"/>
                <a:ea typeface="Roboto"/>
                <a:cs typeface="Roboto"/>
                <a:sym typeface="Roboto"/>
              </a:defRPr>
            </a:lvl5pPr>
            <a:lvl6pPr lvl="5" rtl="0">
              <a:lnSpc>
                <a:spcPct val="90000"/>
              </a:lnSpc>
              <a:spcBef>
                <a:spcPts val="1600"/>
              </a:spcBef>
              <a:spcAft>
                <a:spcPts val="0"/>
              </a:spcAft>
              <a:buNone/>
              <a:defRPr sz="1100">
                <a:solidFill>
                  <a:schemeClr val="dk1"/>
                </a:solidFill>
                <a:latin typeface="Roboto"/>
                <a:ea typeface="Roboto"/>
                <a:cs typeface="Roboto"/>
                <a:sym typeface="Roboto"/>
              </a:defRPr>
            </a:lvl6pPr>
            <a:lvl7pPr lvl="6" rtl="0">
              <a:lnSpc>
                <a:spcPct val="90000"/>
              </a:lnSpc>
              <a:spcBef>
                <a:spcPts val="1600"/>
              </a:spcBef>
              <a:spcAft>
                <a:spcPts val="0"/>
              </a:spcAft>
              <a:buNone/>
              <a:defRPr sz="1100">
                <a:solidFill>
                  <a:schemeClr val="dk1"/>
                </a:solidFill>
                <a:latin typeface="Roboto"/>
                <a:ea typeface="Roboto"/>
                <a:cs typeface="Roboto"/>
                <a:sym typeface="Roboto"/>
              </a:defRPr>
            </a:lvl7pPr>
            <a:lvl8pPr lvl="7" rtl="0">
              <a:lnSpc>
                <a:spcPct val="90000"/>
              </a:lnSpc>
              <a:spcBef>
                <a:spcPts val="1600"/>
              </a:spcBef>
              <a:spcAft>
                <a:spcPts val="0"/>
              </a:spcAft>
              <a:buNone/>
              <a:defRPr sz="1100">
                <a:solidFill>
                  <a:schemeClr val="dk1"/>
                </a:solidFill>
                <a:latin typeface="Roboto"/>
                <a:ea typeface="Roboto"/>
                <a:cs typeface="Roboto"/>
                <a:sym typeface="Roboto"/>
              </a:defRPr>
            </a:lvl8pPr>
            <a:lvl9pPr lvl="8" rtl="0">
              <a:lnSpc>
                <a:spcPct val="90000"/>
              </a:lnSpc>
              <a:spcBef>
                <a:spcPts val="1600"/>
              </a:spcBef>
              <a:spcAft>
                <a:spcPts val="1600"/>
              </a:spcAft>
              <a:buNone/>
              <a:defRPr sz="1100">
                <a:solidFill>
                  <a:schemeClr val="dk1"/>
                </a:solidFill>
                <a:latin typeface="Roboto"/>
                <a:ea typeface="Roboto"/>
                <a:cs typeface="Roboto"/>
                <a:sym typeface="Roboto"/>
              </a:defRPr>
            </a:lvl9pPr>
          </a:lstStyle>
          <a:p>
            <a:endParaRPr/>
          </a:p>
        </p:txBody>
      </p:sp>
      <p:sp>
        <p:nvSpPr>
          <p:cNvPr id="230" name="Google Shape;230;p32"/>
          <p:cNvSpPr txBox="1">
            <a:spLocks noGrp="1"/>
          </p:cNvSpPr>
          <p:nvPr>
            <p:ph type="subTitle" idx="5"/>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231" name="Google Shape;231;p32"/>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Data Point slide">
  <p:cSld name="TITLE_ONLY_1_1_1_1_2">
    <p:bg>
      <p:bgPr>
        <a:solidFill>
          <a:schemeClr val="dk2"/>
        </a:solidFill>
        <a:effectLst/>
      </p:bgPr>
    </p:bg>
    <p:spTree>
      <p:nvGrpSpPr>
        <p:cNvPr id="1" name="Shape 232"/>
        <p:cNvGrpSpPr/>
        <p:nvPr/>
      </p:nvGrpSpPr>
      <p:grpSpPr>
        <a:xfrm>
          <a:off x="0" y="0"/>
          <a:ext cx="0" cy="0"/>
          <a:chOff x="0" y="0"/>
          <a:chExt cx="0" cy="0"/>
        </a:xfrm>
      </p:grpSpPr>
      <p:sp>
        <p:nvSpPr>
          <p:cNvPr id="233" name="Google Shape;233;p33"/>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latin typeface="Google Sans"/>
                <a:ea typeface="Google Sans"/>
                <a:cs typeface="Google Sans"/>
                <a:sym typeface="Google Sans"/>
              </a:defRPr>
            </a:lvl2pPr>
            <a:lvl3pPr lvl="2" rtl="0">
              <a:spcBef>
                <a:spcPts val="0"/>
              </a:spcBef>
              <a:spcAft>
                <a:spcPts val="0"/>
              </a:spcAft>
              <a:buNone/>
              <a:defRPr sz="800">
                <a:latin typeface="Google Sans"/>
                <a:ea typeface="Google Sans"/>
                <a:cs typeface="Google Sans"/>
                <a:sym typeface="Google Sans"/>
              </a:defRPr>
            </a:lvl3pPr>
            <a:lvl4pPr lvl="3" rtl="0">
              <a:spcBef>
                <a:spcPts val="0"/>
              </a:spcBef>
              <a:spcAft>
                <a:spcPts val="0"/>
              </a:spcAft>
              <a:buNone/>
              <a:defRPr sz="800">
                <a:latin typeface="Google Sans"/>
                <a:ea typeface="Google Sans"/>
                <a:cs typeface="Google Sans"/>
                <a:sym typeface="Google Sans"/>
              </a:defRPr>
            </a:lvl4pPr>
            <a:lvl5pPr lvl="4" rtl="0">
              <a:spcBef>
                <a:spcPts val="0"/>
              </a:spcBef>
              <a:spcAft>
                <a:spcPts val="0"/>
              </a:spcAft>
              <a:buNone/>
              <a:defRPr sz="800">
                <a:latin typeface="Google Sans"/>
                <a:ea typeface="Google Sans"/>
                <a:cs typeface="Google Sans"/>
                <a:sym typeface="Google Sans"/>
              </a:defRPr>
            </a:lvl5pPr>
            <a:lvl6pPr lvl="5" rtl="0">
              <a:spcBef>
                <a:spcPts val="0"/>
              </a:spcBef>
              <a:spcAft>
                <a:spcPts val="0"/>
              </a:spcAft>
              <a:buNone/>
              <a:defRPr sz="800">
                <a:latin typeface="Google Sans"/>
                <a:ea typeface="Google Sans"/>
                <a:cs typeface="Google Sans"/>
                <a:sym typeface="Google Sans"/>
              </a:defRPr>
            </a:lvl6pPr>
            <a:lvl7pPr lvl="6" rtl="0">
              <a:spcBef>
                <a:spcPts val="0"/>
              </a:spcBef>
              <a:spcAft>
                <a:spcPts val="0"/>
              </a:spcAft>
              <a:buNone/>
              <a:defRPr sz="800">
                <a:latin typeface="Google Sans"/>
                <a:ea typeface="Google Sans"/>
                <a:cs typeface="Google Sans"/>
                <a:sym typeface="Google Sans"/>
              </a:defRPr>
            </a:lvl7pPr>
            <a:lvl8pPr lvl="7" rtl="0">
              <a:spcBef>
                <a:spcPts val="0"/>
              </a:spcBef>
              <a:spcAft>
                <a:spcPts val="0"/>
              </a:spcAft>
              <a:buNone/>
              <a:defRPr sz="800">
                <a:latin typeface="Google Sans"/>
                <a:ea typeface="Google Sans"/>
                <a:cs typeface="Google Sans"/>
                <a:sym typeface="Google Sans"/>
              </a:defRPr>
            </a:lvl8pPr>
            <a:lvl9pPr lvl="8" rtl="0">
              <a:spcBef>
                <a:spcPts val="0"/>
              </a:spcBef>
              <a:spcAft>
                <a:spcPts val="0"/>
              </a:spcAft>
              <a:buNone/>
              <a:defRPr sz="800">
                <a:latin typeface="Google Sans"/>
                <a:ea typeface="Google Sans"/>
                <a:cs typeface="Google Sans"/>
                <a:sym typeface="Google Sans"/>
              </a:defRPr>
            </a:lvl9pPr>
          </a:lstStyle>
          <a:p>
            <a:endParaRPr/>
          </a:p>
        </p:txBody>
      </p:sp>
      <p:sp>
        <p:nvSpPr>
          <p:cNvPr id="234" name="Google Shape;234;p33"/>
          <p:cNvSpPr txBox="1">
            <a:spLocks noGrp="1"/>
          </p:cNvSpPr>
          <p:nvPr>
            <p:ph type="subTitle" idx="1"/>
          </p:nvPr>
        </p:nvSpPr>
        <p:spPr>
          <a:xfrm>
            <a:off x="503626" y="12553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1100">
                <a:solidFill>
                  <a:schemeClr val="dk1"/>
                </a:solidFill>
                <a:latin typeface="Roboto"/>
                <a:ea typeface="Roboto"/>
                <a:cs typeface="Roboto"/>
                <a:sym typeface="Roboto"/>
              </a:defRPr>
            </a:lvl2pPr>
            <a:lvl3pPr lvl="2" rtl="0">
              <a:lnSpc>
                <a:spcPct val="90000"/>
              </a:lnSpc>
              <a:spcBef>
                <a:spcPts val="1600"/>
              </a:spcBef>
              <a:spcAft>
                <a:spcPts val="0"/>
              </a:spcAft>
              <a:buNone/>
              <a:defRPr sz="1100">
                <a:solidFill>
                  <a:schemeClr val="dk1"/>
                </a:solidFill>
                <a:latin typeface="Roboto"/>
                <a:ea typeface="Roboto"/>
                <a:cs typeface="Roboto"/>
                <a:sym typeface="Roboto"/>
              </a:defRPr>
            </a:lvl3pPr>
            <a:lvl4pPr lvl="3" rtl="0">
              <a:lnSpc>
                <a:spcPct val="90000"/>
              </a:lnSpc>
              <a:spcBef>
                <a:spcPts val="1600"/>
              </a:spcBef>
              <a:spcAft>
                <a:spcPts val="0"/>
              </a:spcAft>
              <a:buNone/>
              <a:defRPr sz="1100">
                <a:solidFill>
                  <a:schemeClr val="dk1"/>
                </a:solidFill>
                <a:latin typeface="Roboto"/>
                <a:ea typeface="Roboto"/>
                <a:cs typeface="Roboto"/>
                <a:sym typeface="Roboto"/>
              </a:defRPr>
            </a:lvl4pPr>
            <a:lvl5pPr lvl="4" rtl="0">
              <a:lnSpc>
                <a:spcPct val="90000"/>
              </a:lnSpc>
              <a:spcBef>
                <a:spcPts val="1600"/>
              </a:spcBef>
              <a:spcAft>
                <a:spcPts val="0"/>
              </a:spcAft>
              <a:buNone/>
              <a:defRPr sz="1100">
                <a:solidFill>
                  <a:schemeClr val="dk1"/>
                </a:solidFill>
                <a:latin typeface="Roboto"/>
                <a:ea typeface="Roboto"/>
                <a:cs typeface="Roboto"/>
                <a:sym typeface="Roboto"/>
              </a:defRPr>
            </a:lvl5pPr>
            <a:lvl6pPr lvl="5" rtl="0">
              <a:lnSpc>
                <a:spcPct val="90000"/>
              </a:lnSpc>
              <a:spcBef>
                <a:spcPts val="1600"/>
              </a:spcBef>
              <a:spcAft>
                <a:spcPts val="0"/>
              </a:spcAft>
              <a:buNone/>
              <a:defRPr sz="1100">
                <a:solidFill>
                  <a:schemeClr val="dk1"/>
                </a:solidFill>
                <a:latin typeface="Roboto"/>
                <a:ea typeface="Roboto"/>
                <a:cs typeface="Roboto"/>
                <a:sym typeface="Roboto"/>
              </a:defRPr>
            </a:lvl6pPr>
            <a:lvl7pPr lvl="6" rtl="0">
              <a:lnSpc>
                <a:spcPct val="90000"/>
              </a:lnSpc>
              <a:spcBef>
                <a:spcPts val="1600"/>
              </a:spcBef>
              <a:spcAft>
                <a:spcPts val="0"/>
              </a:spcAft>
              <a:buNone/>
              <a:defRPr sz="1100">
                <a:solidFill>
                  <a:schemeClr val="dk1"/>
                </a:solidFill>
                <a:latin typeface="Roboto"/>
                <a:ea typeface="Roboto"/>
                <a:cs typeface="Roboto"/>
                <a:sym typeface="Roboto"/>
              </a:defRPr>
            </a:lvl7pPr>
            <a:lvl8pPr lvl="7" rtl="0">
              <a:lnSpc>
                <a:spcPct val="90000"/>
              </a:lnSpc>
              <a:spcBef>
                <a:spcPts val="1600"/>
              </a:spcBef>
              <a:spcAft>
                <a:spcPts val="0"/>
              </a:spcAft>
              <a:buNone/>
              <a:defRPr sz="1100">
                <a:solidFill>
                  <a:schemeClr val="dk1"/>
                </a:solidFill>
                <a:latin typeface="Roboto"/>
                <a:ea typeface="Roboto"/>
                <a:cs typeface="Roboto"/>
                <a:sym typeface="Roboto"/>
              </a:defRPr>
            </a:lvl8pPr>
            <a:lvl9pPr lvl="8" rtl="0">
              <a:lnSpc>
                <a:spcPct val="90000"/>
              </a:lnSpc>
              <a:spcBef>
                <a:spcPts val="1600"/>
              </a:spcBef>
              <a:spcAft>
                <a:spcPts val="1600"/>
              </a:spcAft>
              <a:buNone/>
              <a:defRPr sz="1100">
                <a:solidFill>
                  <a:schemeClr val="dk1"/>
                </a:solidFill>
                <a:latin typeface="Roboto"/>
                <a:ea typeface="Roboto"/>
                <a:cs typeface="Roboto"/>
                <a:sym typeface="Roboto"/>
              </a:defRPr>
            </a:lvl9pPr>
          </a:lstStyle>
          <a:p>
            <a:endParaRPr/>
          </a:p>
        </p:txBody>
      </p:sp>
      <p:sp>
        <p:nvSpPr>
          <p:cNvPr id="235" name="Google Shape;235;p33"/>
          <p:cNvSpPr txBox="1">
            <a:spLocks noGrp="1"/>
          </p:cNvSpPr>
          <p:nvPr>
            <p:ph type="subTitle" idx="2"/>
          </p:nvPr>
        </p:nvSpPr>
        <p:spPr>
          <a:xfrm>
            <a:off x="49644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10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1"/>
                </a:solidFill>
                <a:latin typeface="Google Sans"/>
                <a:ea typeface="Google Sans"/>
                <a:cs typeface="Google Sans"/>
                <a:sym typeface="Google Sans"/>
              </a:defRPr>
            </a:lvl9pPr>
          </a:lstStyle>
          <a:p>
            <a:endParaRPr/>
          </a:p>
        </p:txBody>
      </p:sp>
      <p:sp>
        <p:nvSpPr>
          <p:cNvPr id="236" name="Google Shape;236;p33"/>
          <p:cNvSpPr txBox="1">
            <a:spLocks noGrp="1"/>
          </p:cNvSpPr>
          <p:nvPr>
            <p:ph type="subTitle" idx="3"/>
          </p:nvPr>
        </p:nvSpPr>
        <p:spPr>
          <a:xfrm>
            <a:off x="49869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1"/>
                </a:solidFill>
                <a:latin typeface="Roboto"/>
                <a:ea typeface="Roboto"/>
                <a:cs typeface="Roboto"/>
                <a:sym typeface="Roboto"/>
              </a:defRPr>
            </a:lvl1pPr>
            <a:lvl2pPr lvl="1" rtl="0">
              <a:lnSpc>
                <a:spcPct val="90000"/>
              </a:lnSpc>
              <a:spcBef>
                <a:spcPts val="1600"/>
              </a:spcBef>
              <a:spcAft>
                <a:spcPts val="0"/>
              </a:spcAft>
              <a:buNone/>
              <a:defRPr sz="1100">
                <a:solidFill>
                  <a:schemeClr val="dk1"/>
                </a:solidFill>
                <a:latin typeface="Roboto"/>
                <a:ea typeface="Roboto"/>
                <a:cs typeface="Roboto"/>
                <a:sym typeface="Roboto"/>
              </a:defRPr>
            </a:lvl2pPr>
            <a:lvl3pPr lvl="2" rtl="0">
              <a:lnSpc>
                <a:spcPct val="90000"/>
              </a:lnSpc>
              <a:spcBef>
                <a:spcPts val="1600"/>
              </a:spcBef>
              <a:spcAft>
                <a:spcPts val="0"/>
              </a:spcAft>
              <a:buNone/>
              <a:defRPr sz="1100">
                <a:solidFill>
                  <a:schemeClr val="dk1"/>
                </a:solidFill>
                <a:latin typeface="Roboto"/>
                <a:ea typeface="Roboto"/>
                <a:cs typeface="Roboto"/>
                <a:sym typeface="Roboto"/>
              </a:defRPr>
            </a:lvl3pPr>
            <a:lvl4pPr lvl="3" rtl="0">
              <a:lnSpc>
                <a:spcPct val="90000"/>
              </a:lnSpc>
              <a:spcBef>
                <a:spcPts val="1600"/>
              </a:spcBef>
              <a:spcAft>
                <a:spcPts val="0"/>
              </a:spcAft>
              <a:buNone/>
              <a:defRPr sz="1100">
                <a:solidFill>
                  <a:schemeClr val="dk1"/>
                </a:solidFill>
                <a:latin typeface="Roboto"/>
                <a:ea typeface="Roboto"/>
                <a:cs typeface="Roboto"/>
                <a:sym typeface="Roboto"/>
              </a:defRPr>
            </a:lvl4pPr>
            <a:lvl5pPr lvl="4" rtl="0">
              <a:lnSpc>
                <a:spcPct val="90000"/>
              </a:lnSpc>
              <a:spcBef>
                <a:spcPts val="1600"/>
              </a:spcBef>
              <a:spcAft>
                <a:spcPts val="0"/>
              </a:spcAft>
              <a:buNone/>
              <a:defRPr sz="1100">
                <a:solidFill>
                  <a:schemeClr val="dk1"/>
                </a:solidFill>
                <a:latin typeface="Roboto"/>
                <a:ea typeface="Roboto"/>
                <a:cs typeface="Roboto"/>
                <a:sym typeface="Roboto"/>
              </a:defRPr>
            </a:lvl5pPr>
            <a:lvl6pPr lvl="5" rtl="0">
              <a:lnSpc>
                <a:spcPct val="90000"/>
              </a:lnSpc>
              <a:spcBef>
                <a:spcPts val="1600"/>
              </a:spcBef>
              <a:spcAft>
                <a:spcPts val="0"/>
              </a:spcAft>
              <a:buNone/>
              <a:defRPr sz="1100">
                <a:solidFill>
                  <a:schemeClr val="dk1"/>
                </a:solidFill>
                <a:latin typeface="Roboto"/>
                <a:ea typeface="Roboto"/>
                <a:cs typeface="Roboto"/>
                <a:sym typeface="Roboto"/>
              </a:defRPr>
            </a:lvl6pPr>
            <a:lvl7pPr lvl="6" rtl="0">
              <a:lnSpc>
                <a:spcPct val="90000"/>
              </a:lnSpc>
              <a:spcBef>
                <a:spcPts val="1600"/>
              </a:spcBef>
              <a:spcAft>
                <a:spcPts val="0"/>
              </a:spcAft>
              <a:buNone/>
              <a:defRPr sz="1100">
                <a:solidFill>
                  <a:schemeClr val="dk1"/>
                </a:solidFill>
                <a:latin typeface="Roboto"/>
                <a:ea typeface="Roboto"/>
                <a:cs typeface="Roboto"/>
                <a:sym typeface="Roboto"/>
              </a:defRPr>
            </a:lvl7pPr>
            <a:lvl8pPr lvl="7" rtl="0">
              <a:lnSpc>
                <a:spcPct val="90000"/>
              </a:lnSpc>
              <a:spcBef>
                <a:spcPts val="1600"/>
              </a:spcBef>
              <a:spcAft>
                <a:spcPts val="0"/>
              </a:spcAft>
              <a:buNone/>
              <a:defRPr sz="1100">
                <a:solidFill>
                  <a:schemeClr val="dk1"/>
                </a:solidFill>
                <a:latin typeface="Roboto"/>
                <a:ea typeface="Roboto"/>
                <a:cs typeface="Roboto"/>
                <a:sym typeface="Roboto"/>
              </a:defRPr>
            </a:lvl8pPr>
            <a:lvl9pPr lvl="8" rtl="0">
              <a:lnSpc>
                <a:spcPct val="90000"/>
              </a:lnSpc>
              <a:spcBef>
                <a:spcPts val="1600"/>
              </a:spcBef>
              <a:spcAft>
                <a:spcPts val="1600"/>
              </a:spcAft>
              <a:buNone/>
              <a:defRPr sz="1100">
                <a:solidFill>
                  <a:schemeClr val="dk1"/>
                </a:solidFill>
                <a:latin typeface="Roboto"/>
                <a:ea typeface="Roboto"/>
                <a:cs typeface="Roboto"/>
                <a:sym typeface="Roboto"/>
              </a:defRPr>
            </a:lvl9pPr>
          </a:lstStyle>
          <a:p>
            <a:endParaRPr/>
          </a:p>
        </p:txBody>
      </p:sp>
      <p:sp>
        <p:nvSpPr>
          <p:cNvPr id="237" name="Google Shape;237;p33"/>
          <p:cNvSpPr txBox="1">
            <a:spLocks noGrp="1"/>
          </p:cNvSpPr>
          <p:nvPr>
            <p:ph type="subTitle" idx="4"/>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238" name="Google Shape;238;p33"/>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4 Data Point slide">
  <p:cSld name="TITLE_ONLY_1_1_1_1_2_1">
    <p:bg>
      <p:bgPr>
        <a:solidFill>
          <a:schemeClr val="dk2"/>
        </a:solidFill>
        <a:effectLst/>
      </p:bgPr>
    </p:bg>
    <p:spTree>
      <p:nvGrpSpPr>
        <p:cNvPr id="1" name="Shape 239"/>
        <p:cNvGrpSpPr/>
        <p:nvPr/>
      </p:nvGrpSpPr>
      <p:grpSpPr>
        <a:xfrm>
          <a:off x="0" y="0"/>
          <a:ext cx="0" cy="0"/>
          <a:chOff x="0" y="0"/>
          <a:chExt cx="0" cy="0"/>
        </a:xfrm>
      </p:grpSpPr>
      <p:cxnSp>
        <p:nvCxnSpPr>
          <p:cNvPr id="240" name="Google Shape;240;p34"/>
          <p:cNvCxnSpPr/>
          <p:nvPr/>
        </p:nvCxnSpPr>
        <p:spPr>
          <a:xfrm rot="10800000">
            <a:off x="3099375" y="489450"/>
            <a:ext cx="2619900" cy="0"/>
          </a:xfrm>
          <a:prstGeom prst="straightConnector1">
            <a:avLst/>
          </a:prstGeom>
          <a:noFill/>
          <a:ln w="9525" cap="flat" cmpd="sng">
            <a:solidFill>
              <a:srgbClr val="D6DADE"/>
            </a:solidFill>
            <a:prstDash val="solid"/>
            <a:round/>
            <a:headEnd type="none" w="med" len="med"/>
            <a:tailEnd type="none" w="med" len="med"/>
          </a:ln>
        </p:spPr>
      </p:cxnSp>
      <p:sp>
        <p:nvSpPr>
          <p:cNvPr id="241" name="Google Shape;241;p34"/>
          <p:cNvSpPr txBox="1">
            <a:spLocks noGrp="1"/>
          </p:cNvSpPr>
          <p:nvPr>
            <p:ph type="subTitle" idx="1"/>
          </p:nvPr>
        </p:nvSpPr>
        <p:spPr>
          <a:xfrm>
            <a:off x="3311348" y="9611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1"/>
                </a:solidFill>
                <a:latin typeface="Google Sans"/>
                <a:ea typeface="Google Sans"/>
                <a:cs typeface="Google Sans"/>
                <a:sym typeface="Google Sans"/>
              </a:defRPr>
            </a:lvl9pPr>
          </a:lstStyle>
          <a:p>
            <a:endParaRPr/>
          </a:p>
        </p:txBody>
      </p:sp>
      <p:sp>
        <p:nvSpPr>
          <p:cNvPr id="242" name="Google Shape;242;p34"/>
          <p:cNvSpPr txBox="1">
            <a:spLocks noGrp="1"/>
          </p:cNvSpPr>
          <p:nvPr>
            <p:ph type="subTitle" idx="2"/>
          </p:nvPr>
        </p:nvSpPr>
        <p:spPr>
          <a:xfrm>
            <a:off x="6179497" y="9611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1"/>
                </a:solidFill>
                <a:latin typeface="Google Sans"/>
                <a:ea typeface="Google Sans"/>
                <a:cs typeface="Google Sans"/>
                <a:sym typeface="Google Sans"/>
              </a:defRPr>
            </a:lvl9pPr>
          </a:lstStyle>
          <a:p>
            <a:endParaRPr/>
          </a:p>
        </p:txBody>
      </p:sp>
      <p:sp>
        <p:nvSpPr>
          <p:cNvPr id="243" name="Google Shape;243;p34"/>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latin typeface="Google Sans"/>
                <a:ea typeface="Google Sans"/>
                <a:cs typeface="Google Sans"/>
                <a:sym typeface="Google Sans"/>
              </a:defRPr>
            </a:lvl2pPr>
            <a:lvl3pPr lvl="2" rtl="0">
              <a:spcBef>
                <a:spcPts val="0"/>
              </a:spcBef>
              <a:spcAft>
                <a:spcPts val="0"/>
              </a:spcAft>
              <a:buNone/>
              <a:defRPr sz="800">
                <a:latin typeface="Google Sans"/>
                <a:ea typeface="Google Sans"/>
                <a:cs typeface="Google Sans"/>
                <a:sym typeface="Google Sans"/>
              </a:defRPr>
            </a:lvl3pPr>
            <a:lvl4pPr lvl="3" rtl="0">
              <a:spcBef>
                <a:spcPts val="0"/>
              </a:spcBef>
              <a:spcAft>
                <a:spcPts val="0"/>
              </a:spcAft>
              <a:buNone/>
              <a:defRPr sz="800">
                <a:latin typeface="Google Sans"/>
                <a:ea typeface="Google Sans"/>
                <a:cs typeface="Google Sans"/>
                <a:sym typeface="Google Sans"/>
              </a:defRPr>
            </a:lvl4pPr>
            <a:lvl5pPr lvl="4" rtl="0">
              <a:spcBef>
                <a:spcPts val="0"/>
              </a:spcBef>
              <a:spcAft>
                <a:spcPts val="0"/>
              </a:spcAft>
              <a:buNone/>
              <a:defRPr sz="800">
                <a:latin typeface="Google Sans"/>
                <a:ea typeface="Google Sans"/>
                <a:cs typeface="Google Sans"/>
                <a:sym typeface="Google Sans"/>
              </a:defRPr>
            </a:lvl5pPr>
            <a:lvl6pPr lvl="5" rtl="0">
              <a:spcBef>
                <a:spcPts val="0"/>
              </a:spcBef>
              <a:spcAft>
                <a:spcPts val="0"/>
              </a:spcAft>
              <a:buNone/>
              <a:defRPr sz="800">
                <a:latin typeface="Google Sans"/>
                <a:ea typeface="Google Sans"/>
                <a:cs typeface="Google Sans"/>
                <a:sym typeface="Google Sans"/>
              </a:defRPr>
            </a:lvl6pPr>
            <a:lvl7pPr lvl="6" rtl="0">
              <a:spcBef>
                <a:spcPts val="0"/>
              </a:spcBef>
              <a:spcAft>
                <a:spcPts val="0"/>
              </a:spcAft>
              <a:buNone/>
              <a:defRPr sz="800">
                <a:latin typeface="Google Sans"/>
                <a:ea typeface="Google Sans"/>
                <a:cs typeface="Google Sans"/>
                <a:sym typeface="Google Sans"/>
              </a:defRPr>
            </a:lvl7pPr>
            <a:lvl8pPr lvl="7" rtl="0">
              <a:spcBef>
                <a:spcPts val="0"/>
              </a:spcBef>
              <a:spcAft>
                <a:spcPts val="0"/>
              </a:spcAft>
              <a:buNone/>
              <a:defRPr sz="800">
                <a:latin typeface="Google Sans"/>
                <a:ea typeface="Google Sans"/>
                <a:cs typeface="Google Sans"/>
                <a:sym typeface="Google Sans"/>
              </a:defRPr>
            </a:lvl8pPr>
            <a:lvl9pPr lvl="8" rtl="0">
              <a:spcBef>
                <a:spcPts val="0"/>
              </a:spcBef>
              <a:spcAft>
                <a:spcPts val="0"/>
              </a:spcAft>
              <a:buNone/>
              <a:defRPr sz="800">
                <a:latin typeface="Google Sans"/>
                <a:ea typeface="Google Sans"/>
                <a:cs typeface="Google Sans"/>
                <a:sym typeface="Google Sans"/>
              </a:defRPr>
            </a:lvl9pPr>
          </a:lstStyle>
          <a:p>
            <a:endParaRPr/>
          </a:p>
        </p:txBody>
      </p:sp>
      <p:sp>
        <p:nvSpPr>
          <p:cNvPr id="244" name="Google Shape;244;p34"/>
          <p:cNvSpPr txBox="1">
            <a:spLocks noGrp="1"/>
          </p:cNvSpPr>
          <p:nvPr>
            <p:ph type="subTitle" idx="3"/>
          </p:nvPr>
        </p:nvSpPr>
        <p:spPr>
          <a:xfrm>
            <a:off x="3362695" y="17321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1"/>
                </a:solidFill>
                <a:latin typeface="Roboto"/>
                <a:ea typeface="Roboto"/>
                <a:cs typeface="Roboto"/>
                <a:sym typeface="Roboto"/>
              </a:defRPr>
            </a:lvl1pPr>
            <a:lvl2pPr lvl="1" rtl="0">
              <a:lnSpc>
                <a:spcPct val="90000"/>
              </a:lnSpc>
              <a:spcBef>
                <a:spcPts val="1600"/>
              </a:spcBef>
              <a:spcAft>
                <a:spcPts val="0"/>
              </a:spcAft>
              <a:buNone/>
              <a:defRPr sz="800">
                <a:solidFill>
                  <a:schemeClr val="dk1"/>
                </a:solidFill>
                <a:latin typeface="Roboto"/>
                <a:ea typeface="Roboto"/>
                <a:cs typeface="Roboto"/>
                <a:sym typeface="Roboto"/>
              </a:defRPr>
            </a:lvl2pPr>
            <a:lvl3pPr lvl="2" rtl="0">
              <a:lnSpc>
                <a:spcPct val="90000"/>
              </a:lnSpc>
              <a:spcBef>
                <a:spcPts val="1600"/>
              </a:spcBef>
              <a:spcAft>
                <a:spcPts val="0"/>
              </a:spcAft>
              <a:buNone/>
              <a:defRPr sz="800">
                <a:solidFill>
                  <a:schemeClr val="dk1"/>
                </a:solidFill>
                <a:latin typeface="Roboto"/>
                <a:ea typeface="Roboto"/>
                <a:cs typeface="Roboto"/>
                <a:sym typeface="Roboto"/>
              </a:defRPr>
            </a:lvl3pPr>
            <a:lvl4pPr lvl="3" rtl="0">
              <a:lnSpc>
                <a:spcPct val="90000"/>
              </a:lnSpc>
              <a:spcBef>
                <a:spcPts val="1600"/>
              </a:spcBef>
              <a:spcAft>
                <a:spcPts val="0"/>
              </a:spcAft>
              <a:buNone/>
              <a:defRPr sz="800">
                <a:solidFill>
                  <a:schemeClr val="dk1"/>
                </a:solidFill>
                <a:latin typeface="Roboto"/>
                <a:ea typeface="Roboto"/>
                <a:cs typeface="Roboto"/>
                <a:sym typeface="Roboto"/>
              </a:defRPr>
            </a:lvl4pPr>
            <a:lvl5pPr lvl="4" rtl="0">
              <a:lnSpc>
                <a:spcPct val="90000"/>
              </a:lnSpc>
              <a:spcBef>
                <a:spcPts val="1600"/>
              </a:spcBef>
              <a:spcAft>
                <a:spcPts val="0"/>
              </a:spcAft>
              <a:buNone/>
              <a:defRPr sz="800">
                <a:solidFill>
                  <a:schemeClr val="dk1"/>
                </a:solidFill>
                <a:latin typeface="Roboto"/>
                <a:ea typeface="Roboto"/>
                <a:cs typeface="Roboto"/>
                <a:sym typeface="Roboto"/>
              </a:defRPr>
            </a:lvl5pPr>
            <a:lvl6pPr lvl="5" rtl="0">
              <a:lnSpc>
                <a:spcPct val="90000"/>
              </a:lnSpc>
              <a:spcBef>
                <a:spcPts val="1600"/>
              </a:spcBef>
              <a:spcAft>
                <a:spcPts val="0"/>
              </a:spcAft>
              <a:buNone/>
              <a:defRPr sz="800">
                <a:solidFill>
                  <a:schemeClr val="dk1"/>
                </a:solidFill>
                <a:latin typeface="Roboto"/>
                <a:ea typeface="Roboto"/>
                <a:cs typeface="Roboto"/>
                <a:sym typeface="Roboto"/>
              </a:defRPr>
            </a:lvl6pPr>
            <a:lvl7pPr lvl="6" rtl="0">
              <a:lnSpc>
                <a:spcPct val="90000"/>
              </a:lnSpc>
              <a:spcBef>
                <a:spcPts val="1600"/>
              </a:spcBef>
              <a:spcAft>
                <a:spcPts val="0"/>
              </a:spcAft>
              <a:buNone/>
              <a:defRPr sz="800">
                <a:solidFill>
                  <a:schemeClr val="dk1"/>
                </a:solidFill>
                <a:latin typeface="Roboto"/>
                <a:ea typeface="Roboto"/>
                <a:cs typeface="Roboto"/>
                <a:sym typeface="Roboto"/>
              </a:defRPr>
            </a:lvl7pPr>
            <a:lvl8pPr lvl="7" rtl="0">
              <a:lnSpc>
                <a:spcPct val="90000"/>
              </a:lnSpc>
              <a:spcBef>
                <a:spcPts val="1600"/>
              </a:spcBef>
              <a:spcAft>
                <a:spcPts val="0"/>
              </a:spcAft>
              <a:buNone/>
              <a:defRPr sz="800">
                <a:solidFill>
                  <a:schemeClr val="dk1"/>
                </a:solidFill>
                <a:latin typeface="Roboto"/>
                <a:ea typeface="Roboto"/>
                <a:cs typeface="Roboto"/>
                <a:sym typeface="Roboto"/>
              </a:defRPr>
            </a:lvl8pPr>
            <a:lvl9pPr lvl="8" rtl="0">
              <a:lnSpc>
                <a:spcPct val="90000"/>
              </a:lnSpc>
              <a:spcBef>
                <a:spcPts val="1600"/>
              </a:spcBef>
              <a:spcAft>
                <a:spcPts val="1600"/>
              </a:spcAft>
              <a:buNone/>
              <a:defRPr sz="800">
                <a:solidFill>
                  <a:schemeClr val="dk1"/>
                </a:solidFill>
                <a:latin typeface="Roboto"/>
                <a:ea typeface="Roboto"/>
                <a:cs typeface="Roboto"/>
                <a:sym typeface="Roboto"/>
              </a:defRPr>
            </a:lvl9pPr>
          </a:lstStyle>
          <a:p>
            <a:endParaRPr/>
          </a:p>
        </p:txBody>
      </p:sp>
      <p:sp>
        <p:nvSpPr>
          <p:cNvPr id="245" name="Google Shape;245;p34"/>
          <p:cNvSpPr txBox="1">
            <a:spLocks noGrp="1"/>
          </p:cNvSpPr>
          <p:nvPr>
            <p:ph type="subTitle" idx="4"/>
          </p:nvPr>
        </p:nvSpPr>
        <p:spPr>
          <a:xfrm>
            <a:off x="6211368" y="17321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1"/>
                </a:solidFill>
                <a:latin typeface="Roboto"/>
                <a:ea typeface="Roboto"/>
                <a:cs typeface="Roboto"/>
                <a:sym typeface="Roboto"/>
              </a:defRPr>
            </a:lvl1pPr>
            <a:lvl2pPr lvl="1" rtl="0">
              <a:lnSpc>
                <a:spcPct val="90000"/>
              </a:lnSpc>
              <a:spcBef>
                <a:spcPts val="1600"/>
              </a:spcBef>
              <a:spcAft>
                <a:spcPts val="0"/>
              </a:spcAft>
              <a:buNone/>
              <a:defRPr sz="800">
                <a:solidFill>
                  <a:schemeClr val="dk1"/>
                </a:solidFill>
                <a:latin typeface="Roboto"/>
                <a:ea typeface="Roboto"/>
                <a:cs typeface="Roboto"/>
                <a:sym typeface="Roboto"/>
              </a:defRPr>
            </a:lvl2pPr>
            <a:lvl3pPr lvl="2" rtl="0">
              <a:lnSpc>
                <a:spcPct val="90000"/>
              </a:lnSpc>
              <a:spcBef>
                <a:spcPts val="1600"/>
              </a:spcBef>
              <a:spcAft>
                <a:spcPts val="0"/>
              </a:spcAft>
              <a:buNone/>
              <a:defRPr sz="800">
                <a:solidFill>
                  <a:schemeClr val="dk1"/>
                </a:solidFill>
                <a:latin typeface="Roboto"/>
                <a:ea typeface="Roboto"/>
                <a:cs typeface="Roboto"/>
                <a:sym typeface="Roboto"/>
              </a:defRPr>
            </a:lvl3pPr>
            <a:lvl4pPr lvl="3" rtl="0">
              <a:lnSpc>
                <a:spcPct val="90000"/>
              </a:lnSpc>
              <a:spcBef>
                <a:spcPts val="1600"/>
              </a:spcBef>
              <a:spcAft>
                <a:spcPts val="0"/>
              </a:spcAft>
              <a:buNone/>
              <a:defRPr sz="800">
                <a:solidFill>
                  <a:schemeClr val="dk1"/>
                </a:solidFill>
                <a:latin typeface="Roboto"/>
                <a:ea typeface="Roboto"/>
                <a:cs typeface="Roboto"/>
                <a:sym typeface="Roboto"/>
              </a:defRPr>
            </a:lvl4pPr>
            <a:lvl5pPr lvl="4" rtl="0">
              <a:lnSpc>
                <a:spcPct val="90000"/>
              </a:lnSpc>
              <a:spcBef>
                <a:spcPts val="1600"/>
              </a:spcBef>
              <a:spcAft>
                <a:spcPts val="0"/>
              </a:spcAft>
              <a:buNone/>
              <a:defRPr sz="800">
                <a:solidFill>
                  <a:schemeClr val="dk1"/>
                </a:solidFill>
                <a:latin typeface="Roboto"/>
                <a:ea typeface="Roboto"/>
                <a:cs typeface="Roboto"/>
                <a:sym typeface="Roboto"/>
              </a:defRPr>
            </a:lvl5pPr>
            <a:lvl6pPr lvl="5" rtl="0">
              <a:lnSpc>
                <a:spcPct val="90000"/>
              </a:lnSpc>
              <a:spcBef>
                <a:spcPts val="1600"/>
              </a:spcBef>
              <a:spcAft>
                <a:spcPts val="0"/>
              </a:spcAft>
              <a:buNone/>
              <a:defRPr sz="800">
                <a:solidFill>
                  <a:schemeClr val="dk1"/>
                </a:solidFill>
                <a:latin typeface="Roboto"/>
                <a:ea typeface="Roboto"/>
                <a:cs typeface="Roboto"/>
                <a:sym typeface="Roboto"/>
              </a:defRPr>
            </a:lvl6pPr>
            <a:lvl7pPr lvl="6" rtl="0">
              <a:lnSpc>
                <a:spcPct val="90000"/>
              </a:lnSpc>
              <a:spcBef>
                <a:spcPts val="1600"/>
              </a:spcBef>
              <a:spcAft>
                <a:spcPts val="0"/>
              </a:spcAft>
              <a:buNone/>
              <a:defRPr sz="800">
                <a:solidFill>
                  <a:schemeClr val="dk1"/>
                </a:solidFill>
                <a:latin typeface="Roboto"/>
                <a:ea typeface="Roboto"/>
                <a:cs typeface="Roboto"/>
                <a:sym typeface="Roboto"/>
              </a:defRPr>
            </a:lvl7pPr>
            <a:lvl8pPr lvl="7" rtl="0">
              <a:lnSpc>
                <a:spcPct val="90000"/>
              </a:lnSpc>
              <a:spcBef>
                <a:spcPts val="1600"/>
              </a:spcBef>
              <a:spcAft>
                <a:spcPts val="0"/>
              </a:spcAft>
              <a:buNone/>
              <a:defRPr sz="800">
                <a:solidFill>
                  <a:schemeClr val="dk1"/>
                </a:solidFill>
                <a:latin typeface="Roboto"/>
                <a:ea typeface="Roboto"/>
                <a:cs typeface="Roboto"/>
                <a:sym typeface="Roboto"/>
              </a:defRPr>
            </a:lvl8pPr>
            <a:lvl9pPr lvl="8" rtl="0">
              <a:lnSpc>
                <a:spcPct val="90000"/>
              </a:lnSpc>
              <a:spcBef>
                <a:spcPts val="1600"/>
              </a:spcBef>
              <a:spcAft>
                <a:spcPts val="1600"/>
              </a:spcAft>
              <a:buNone/>
              <a:defRPr sz="800">
                <a:solidFill>
                  <a:schemeClr val="dk1"/>
                </a:solidFill>
                <a:latin typeface="Roboto"/>
                <a:ea typeface="Roboto"/>
                <a:cs typeface="Roboto"/>
                <a:sym typeface="Roboto"/>
              </a:defRPr>
            </a:lvl9pPr>
          </a:lstStyle>
          <a:p>
            <a:endParaRPr/>
          </a:p>
        </p:txBody>
      </p:sp>
      <p:cxnSp>
        <p:nvCxnSpPr>
          <p:cNvPr id="246" name="Google Shape;246;p34"/>
          <p:cNvCxnSpPr/>
          <p:nvPr/>
        </p:nvCxnSpPr>
        <p:spPr>
          <a:xfrm rot="10800000">
            <a:off x="5938975" y="489450"/>
            <a:ext cx="2619900" cy="0"/>
          </a:xfrm>
          <a:prstGeom prst="straightConnector1">
            <a:avLst/>
          </a:prstGeom>
          <a:noFill/>
          <a:ln w="9525" cap="flat" cmpd="sng">
            <a:solidFill>
              <a:srgbClr val="D6DADE"/>
            </a:solidFill>
            <a:prstDash val="solid"/>
            <a:round/>
            <a:headEnd type="none" w="med" len="med"/>
            <a:tailEnd type="none" w="med" len="med"/>
          </a:ln>
        </p:spPr>
      </p:cxnSp>
      <p:cxnSp>
        <p:nvCxnSpPr>
          <p:cNvPr id="247" name="Google Shape;247;p34"/>
          <p:cNvCxnSpPr/>
          <p:nvPr/>
        </p:nvCxnSpPr>
        <p:spPr>
          <a:xfrm rot="10800000">
            <a:off x="3099375" y="2546850"/>
            <a:ext cx="2619900" cy="0"/>
          </a:xfrm>
          <a:prstGeom prst="straightConnector1">
            <a:avLst/>
          </a:prstGeom>
          <a:noFill/>
          <a:ln w="9525" cap="flat" cmpd="sng">
            <a:solidFill>
              <a:srgbClr val="D6DADE"/>
            </a:solidFill>
            <a:prstDash val="solid"/>
            <a:round/>
            <a:headEnd type="none" w="med" len="med"/>
            <a:tailEnd type="none" w="med" len="med"/>
          </a:ln>
        </p:spPr>
      </p:cxnSp>
      <p:cxnSp>
        <p:nvCxnSpPr>
          <p:cNvPr id="248" name="Google Shape;248;p34"/>
          <p:cNvCxnSpPr/>
          <p:nvPr/>
        </p:nvCxnSpPr>
        <p:spPr>
          <a:xfrm rot="10800000">
            <a:off x="5938975" y="2546850"/>
            <a:ext cx="2619900" cy="0"/>
          </a:xfrm>
          <a:prstGeom prst="straightConnector1">
            <a:avLst/>
          </a:prstGeom>
          <a:noFill/>
          <a:ln w="9525" cap="flat" cmpd="sng">
            <a:solidFill>
              <a:srgbClr val="D6DADE"/>
            </a:solidFill>
            <a:prstDash val="solid"/>
            <a:round/>
            <a:headEnd type="none" w="med" len="med"/>
            <a:tailEnd type="none" w="med" len="med"/>
          </a:ln>
        </p:spPr>
      </p:cxnSp>
      <p:sp>
        <p:nvSpPr>
          <p:cNvPr id="249" name="Google Shape;249;p34"/>
          <p:cNvSpPr txBox="1">
            <a:spLocks noGrp="1"/>
          </p:cNvSpPr>
          <p:nvPr>
            <p:ph type="subTitle" idx="5"/>
          </p:nvPr>
        </p:nvSpPr>
        <p:spPr>
          <a:xfrm>
            <a:off x="3311348" y="30185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1"/>
                </a:solidFill>
                <a:latin typeface="Google Sans"/>
                <a:ea typeface="Google Sans"/>
                <a:cs typeface="Google Sans"/>
                <a:sym typeface="Google Sans"/>
              </a:defRPr>
            </a:lvl9pPr>
          </a:lstStyle>
          <a:p>
            <a:endParaRPr/>
          </a:p>
        </p:txBody>
      </p:sp>
      <p:sp>
        <p:nvSpPr>
          <p:cNvPr id="250" name="Google Shape;250;p34"/>
          <p:cNvSpPr txBox="1">
            <a:spLocks noGrp="1"/>
          </p:cNvSpPr>
          <p:nvPr>
            <p:ph type="subTitle" idx="6"/>
          </p:nvPr>
        </p:nvSpPr>
        <p:spPr>
          <a:xfrm>
            <a:off x="6179497" y="30185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1"/>
                </a:solidFill>
                <a:latin typeface="Google Sans"/>
                <a:ea typeface="Google Sans"/>
                <a:cs typeface="Google Sans"/>
                <a:sym typeface="Google Sans"/>
              </a:defRPr>
            </a:lvl9pPr>
          </a:lstStyle>
          <a:p>
            <a:endParaRPr/>
          </a:p>
        </p:txBody>
      </p:sp>
      <p:sp>
        <p:nvSpPr>
          <p:cNvPr id="251" name="Google Shape;251;p34"/>
          <p:cNvSpPr txBox="1">
            <a:spLocks noGrp="1"/>
          </p:cNvSpPr>
          <p:nvPr>
            <p:ph type="subTitle" idx="7"/>
          </p:nvPr>
        </p:nvSpPr>
        <p:spPr>
          <a:xfrm>
            <a:off x="3362695" y="37895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1"/>
                </a:solidFill>
                <a:latin typeface="Roboto"/>
                <a:ea typeface="Roboto"/>
                <a:cs typeface="Roboto"/>
                <a:sym typeface="Roboto"/>
              </a:defRPr>
            </a:lvl1pPr>
            <a:lvl2pPr lvl="1" rtl="0">
              <a:lnSpc>
                <a:spcPct val="90000"/>
              </a:lnSpc>
              <a:spcBef>
                <a:spcPts val="1600"/>
              </a:spcBef>
              <a:spcAft>
                <a:spcPts val="0"/>
              </a:spcAft>
              <a:buNone/>
              <a:defRPr sz="800">
                <a:solidFill>
                  <a:schemeClr val="dk1"/>
                </a:solidFill>
                <a:latin typeface="Roboto"/>
                <a:ea typeface="Roboto"/>
                <a:cs typeface="Roboto"/>
                <a:sym typeface="Roboto"/>
              </a:defRPr>
            </a:lvl2pPr>
            <a:lvl3pPr lvl="2" rtl="0">
              <a:lnSpc>
                <a:spcPct val="90000"/>
              </a:lnSpc>
              <a:spcBef>
                <a:spcPts val="1600"/>
              </a:spcBef>
              <a:spcAft>
                <a:spcPts val="0"/>
              </a:spcAft>
              <a:buNone/>
              <a:defRPr sz="800">
                <a:solidFill>
                  <a:schemeClr val="dk1"/>
                </a:solidFill>
                <a:latin typeface="Roboto"/>
                <a:ea typeface="Roboto"/>
                <a:cs typeface="Roboto"/>
                <a:sym typeface="Roboto"/>
              </a:defRPr>
            </a:lvl3pPr>
            <a:lvl4pPr lvl="3" rtl="0">
              <a:lnSpc>
                <a:spcPct val="90000"/>
              </a:lnSpc>
              <a:spcBef>
                <a:spcPts val="1600"/>
              </a:spcBef>
              <a:spcAft>
                <a:spcPts val="0"/>
              </a:spcAft>
              <a:buNone/>
              <a:defRPr sz="800">
                <a:solidFill>
                  <a:schemeClr val="dk1"/>
                </a:solidFill>
                <a:latin typeface="Roboto"/>
                <a:ea typeface="Roboto"/>
                <a:cs typeface="Roboto"/>
                <a:sym typeface="Roboto"/>
              </a:defRPr>
            </a:lvl4pPr>
            <a:lvl5pPr lvl="4" rtl="0">
              <a:lnSpc>
                <a:spcPct val="90000"/>
              </a:lnSpc>
              <a:spcBef>
                <a:spcPts val="1600"/>
              </a:spcBef>
              <a:spcAft>
                <a:spcPts val="0"/>
              </a:spcAft>
              <a:buNone/>
              <a:defRPr sz="800">
                <a:solidFill>
                  <a:schemeClr val="dk1"/>
                </a:solidFill>
                <a:latin typeface="Roboto"/>
                <a:ea typeface="Roboto"/>
                <a:cs typeface="Roboto"/>
                <a:sym typeface="Roboto"/>
              </a:defRPr>
            </a:lvl5pPr>
            <a:lvl6pPr lvl="5" rtl="0">
              <a:lnSpc>
                <a:spcPct val="90000"/>
              </a:lnSpc>
              <a:spcBef>
                <a:spcPts val="1600"/>
              </a:spcBef>
              <a:spcAft>
                <a:spcPts val="0"/>
              </a:spcAft>
              <a:buNone/>
              <a:defRPr sz="800">
                <a:solidFill>
                  <a:schemeClr val="dk1"/>
                </a:solidFill>
                <a:latin typeface="Roboto"/>
                <a:ea typeface="Roboto"/>
                <a:cs typeface="Roboto"/>
                <a:sym typeface="Roboto"/>
              </a:defRPr>
            </a:lvl6pPr>
            <a:lvl7pPr lvl="6" rtl="0">
              <a:lnSpc>
                <a:spcPct val="90000"/>
              </a:lnSpc>
              <a:spcBef>
                <a:spcPts val="1600"/>
              </a:spcBef>
              <a:spcAft>
                <a:spcPts val="0"/>
              </a:spcAft>
              <a:buNone/>
              <a:defRPr sz="800">
                <a:solidFill>
                  <a:schemeClr val="dk1"/>
                </a:solidFill>
                <a:latin typeface="Roboto"/>
                <a:ea typeface="Roboto"/>
                <a:cs typeface="Roboto"/>
                <a:sym typeface="Roboto"/>
              </a:defRPr>
            </a:lvl7pPr>
            <a:lvl8pPr lvl="7" rtl="0">
              <a:lnSpc>
                <a:spcPct val="90000"/>
              </a:lnSpc>
              <a:spcBef>
                <a:spcPts val="1600"/>
              </a:spcBef>
              <a:spcAft>
                <a:spcPts val="0"/>
              </a:spcAft>
              <a:buNone/>
              <a:defRPr sz="800">
                <a:solidFill>
                  <a:schemeClr val="dk1"/>
                </a:solidFill>
                <a:latin typeface="Roboto"/>
                <a:ea typeface="Roboto"/>
                <a:cs typeface="Roboto"/>
                <a:sym typeface="Roboto"/>
              </a:defRPr>
            </a:lvl8pPr>
            <a:lvl9pPr lvl="8" rtl="0">
              <a:lnSpc>
                <a:spcPct val="90000"/>
              </a:lnSpc>
              <a:spcBef>
                <a:spcPts val="1600"/>
              </a:spcBef>
              <a:spcAft>
                <a:spcPts val="1600"/>
              </a:spcAft>
              <a:buNone/>
              <a:defRPr sz="800">
                <a:solidFill>
                  <a:schemeClr val="dk1"/>
                </a:solidFill>
                <a:latin typeface="Roboto"/>
                <a:ea typeface="Roboto"/>
                <a:cs typeface="Roboto"/>
                <a:sym typeface="Roboto"/>
              </a:defRPr>
            </a:lvl9pPr>
          </a:lstStyle>
          <a:p>
            <a:endParaRPr/>
          </a:p>
        </p:txBody>
      </p:sp>
      <p:sp>
        <p:nvSpPr>
          <p:cNvPr id="252" name="Google Shape;252;p34"/>
          <p:cNvSpPr txBox="1">
            <a:spLocks noGrp="1"/>
          </p:cNvSpPr>
          <p:nvPr>
            <p:ph type="subTitle" idx="8"/>
          </p:nvPr>
        </p:nvSpPr>
        <p:spPr>
          <a:xfrm>
            <a:off x="6211368" y="37895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1"/>
                </a:solidFill>
                <a:latin typeface="Roboto"/>
                <a:ea typeface="Roboto"/>
                <a:cs typeface="Roboto"/>
                <a:sym typeface="Roboto"/>
              </a:defRPr>
            </a:lvl1pPr>
            <a:lvl2pPr lvl="1" rtl="0">
              <a:lnSpc>
                <a:spcPct val="90000"/>
              </a:lnSpc>
              <a:spcBef>
                <a:spcPts val="1600"/>
              </a:spcBef>
              <a:spcAft>
                <a:spcPts val="0"/>
              </a:spcAft>
              <a:buNone/>
              <a:defRPr sz="800">
                <a:solidFill>
                  <a:schemeClr val="dk1"/>
                </a:solidFill>
                <a:latin typeface="Roboto"/>
                <a:ea typeface="Roboto"/>
                <a:cs typeface="Roboto"/>
                <a:sym typeface="Roboto"/>
              </a:defRPr>
            </a:lvl2pPr>
            <a:lvl3pPr lvl="2" rtl="0">
              <a:lnSpc>
                <a:spcPct val="90000"/>
              </a:lnSpc>
              <a:spcBef>
                <a:spcPts val="1600"/>
              </a:spcBef>
              <a:spcAft>
                <a:spcPts val="0"/>
              </a:spcAft>
              <a:buNone/>
              <a:defRPr sz="800">
                <a:solidFill>
                  <a:schemeClr val="dk1"/>
                </a:solidFill>
                <a:latin typeface="Roboto"/>
                <a:ea typeface="Roboto"/>
                <a:cs typeface="Roboto"/>
                <a:sym typeface="Roboto"/>
              </a:defRPr>
            </a:lvl3pPr>
            <a:lvl4pPr lvl="3" rtl="0">
              <a:lnSpc>
                <a:spcPct val="90000"/>
              </a:lnSpc>
              <a:spcBef>
                <a:spcPts val="1600"/>
              </a:spcBef>
              <a:spcAft>
                <a:spcPts val="0"/>
              </a:spcAft>
              <a:buNone/>
              <a:defRPr sz="800">
                <a:solidFill>
                  <a:schemeClr val="dk1"/>
                </a:solidFill>
                <a:latin typeface="Roboto"/>
                <a:ea typeface="Roboto"/>
                <a:cs typeface="Roboto"/>
                <a:sym typeface="Roboto"/>
              </a:defRPr>
            </a:lvl4pPr>
            <a:lvl5pPr lvl="4" rtl="0">
              <a:lnSpc>
                <a:spcPct val="90000"/>
              </a:lnSpc>
              <a:spcBef>
                <a:spcPts val="1600"/>
              </a:spcBef>
              <a:spcAft>
                <a:spcPts val="0"/>
              </a:spcAft>
              <a:buNone/>
              <a:defRPr sz="800">
                <a:solidFill>
                  <a:schemeClr val="dk1"/>
                </a:solidFill>
                <a:latin typeface="Roboto"/>
                <a:ea typeface="Roboto"/>
                <a:cs typeface="Roboto"/>
                <a:sym typeface="Roboto"/>
              </a:defRPr>
            </a:lvl5pPr>
            <a:lvl6pPr lvl="5" rtl="0">
              <a:lnSpc>
                <a:spcPct val="90000"/>
              </a:lnSpc>
              <a:spcBef>
                <a:spcPts val="1600"/>
              </a:spcBef>
              <a:spcAft>
                <a:spcPts val="0"/>
              </a:spcAft>
              <a:buNone/>
              <a:defRPr sz="800">
                <a:solidFill>
                  <a:schemeClr val="dk1"/>
                </a:solidFill>
                <a:latin typeface="Roboto"/>
                <a:ea typeface="Roboto"/>
                <a:cs typeface="Roboto"/>
                <a:sym typeface="Roboto"/>
              </a:defRPr>
            </a:lvl6pPr>
            <a:lvl7pPr lvl="6" rtl="0">
              <a:lnSpc>
                <a:spcPct val="90000"/>
              </a:lnSpc>
              <a:spcBef>
                <a:spcPts val="1600"/>
              </a:spcBef>
              <a:spcAft>
                <a:spcPts val="0"/>
              </a:spcAft>
              <a:buNone/>
              <a:defRPr sz="800">
                <a:solidFill>
                  <a:schemeClr val="dk1"/>
                </a:solidFill>
                <a:latin typeface="Roboto"/>
                <a:ea typeface="Roboto"/>
                <a:cs typeface="Roboto"/>
                <a:sym typeface="Roboto"/>
              </a:defRPr>
            </a:lvl7pPr>
            <a:lvl8pPr lvl="7" rtl="0">
              <a:lnSpc>
                <a:spcPct val="90000"/>
              </a:lnSpc>
              <a:spcBef>
                <a:spcPts val="1600"/>
              </a:spcBef>
              <a:spcAft>
                <a:spcPts val="0"/>
              </a:spcAft>
              <a:buNone/>
              <a:defRPr sz="800">
                <a:solidFill>
                  <a:schemeClr val="dk1"/>
                </a:solidFill>
                <a:latin typeface="Roboto"/>
                <a:ea typeface="Roboto"/>
                <a:cs typeface="Roboto"/>
                <a:sym typeface="Roboto"/>
              </a:defRPr>
            </a:lvl8pPr>
            <a:lvl9pPr lvl="8" rtl="0">
              <a:lnSpc>
                <a:spcPct val="90000"/>
              </a:lnSpc>
              <a:spcBef>
                <a:spcPts val="1600"/>
              </a:spcBef>
              <a:spcAft>
                <a:spcPts val="1600"/>
              </a:spcAft>
              <a:buNone/>
              <a:defRPr sz="800">
                <a:solidFill>
                  <a:schemeClr val="dk1"/>
                </a:solidFill>
                <a:latin typeface="Roboto"/>
                <a:ea typeface="Roboto"/>
                <a:cs typeface="Roboto"/>
                <a:sym typeface="Roboto"/>
              </a:defRPr>
            </a:lvl9pPr>
          </a:lstStyle>
          <a:p>
            <a:endParaRPr/>
          </a:p>
        </p:txBody>
      </p:sp>
      <p:sp>
        <p:nvSpPr>
          <p:cNvPr id="253" name="Google Shape;253;p34"/>
          <p:cNvSpPr txBox="1">
            <a:spLocks noGrp="1"/>
          </p:cNvSpPr>
          <p:nvPr>
            <p:ph type="subTitle" idx="9"/>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254" name="Google Shape;254;p34"/>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4 Data Point slide">
  <p:cSld name="TITLE_ONLY_1_1_1_1_2_1_1">
    <p:bg>
      <p:bgPr>
        <a:solidFill>
          <a:schemeClr val="accent2"/>
        </a:solidFill>
        <a:effectLst/>
      </p:bgPr>
    </p:bg>
    <p:spTree>
      <p:nvGrpSpPr>
        <p:cNvPr id="1" name="Shape 255"/>
        <p:cNvGrpSpPr/>
        <p:nvPr/>
      </p:nvGrpSpPr>
      <p:grpSpPr>
        <a:xfrm>
          <a:off x="0" y="0"/>
          <a:ext cx="0" cy="0"/>
          <a:chOff x="0" y="0"/>
          <a:chExt cx="0" cy="0"/>
        </a:xfrm>
      </p:grpSpPr>
      <p:sp>
        <p:nvSpPr>
          <p:cNvPr id="256" name="Google Shape;256;p35"/>
          <p:cNvSpPr txBox="1">
            <a:spLocks noGrp="1"/>
          </p:cNvSpPr>
          <p:nvPr>
            <p:ph type="subTitle" idx="1"/>
          </p:nvPr>
        </p:nvSpPr>
        <p:spPr>
          <a:xfrm>
            <a:off x="3311348" y="9611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2"/>
                </a:solidFill>
                <a:latin typeface="Google Sans"/>
                <a:ea typeface="Google Sans"/>
                <a:cs typeface="Google Sans"/>
                <a:sym typeface="Google Sans"/>
              </a:defRPr>
            </a:lvl9pPr>
          </a:lstStyle>
          <a:p>
            <a:endParaRPr/>
          </a:p>
        </p:txBody>
      </p:sp>
      <p:sp>
        <p:nvSpPr>
          <p:cNvPr id="257" name="Google Shape;257;p35"/>
          <p:cNvSpPr txBox="1">
            <a:spLocks noGrp="1"/>
          </p:cNvSpPr>
          <p:nvPr>
            <p:ph type="subTitle" idx="2"/>
          </p:nvPr>
        </p:nvSpPr>
        <p:spPr>
          <a:xfrm>
            <a:off x="6179497" y="9611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2"/>
                </a:solidFill>
                <a:latin typeface="Google Sans"/>
                <a:ea typeface="Google Sans"/>
                <a:cs typeface="Google Sans"/>
                <a:sym typeface="Google Sans"/>
              </a:defRPr>
            </a:lvl9pPr>
          </a:lstStyle>
          <a:p>
            <a:endParaRPr/>
          </a:p>
        </p:txBody>
      </p:sp>
      <p:sp>
        <p:nvSpPr>
          <p:cNvPr id="258" name="Google Shape;258;p35"/>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259" name="Google Shape;259;p35"/>
          <p:cNvSpPr txBox="1">
            <a:spLocks noGrp="1"/>
          </p:cNvSpPr>
          <p:nvPr>
            <p:ph type="subTitle" idx="3"/>
          </p:nvPr>
        </p:nvSpPr>
        <p:spPr>
          <a:xfrm>
            <a:off x="3362695" y="17321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260" name="Google Shape;260;p35"/>
          <p:cNvSpPr txBox="1">
            <a:spLocks noGrp="1"/>
          </p:cNvSpPr>
          <p:nvPr>
            <p:ph type="subTitle" idx="4"/>
          </p:nvPr>
        </p:nvSpPr>
        <p:spPr>
          <a:xfrm>
            <a:off x="6211368" y="17321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cxnSp>
        <p:nvCxnSpPr>
          <p:cNvPr id="261" name="Google Shape;261;p35"/>
          <p:cNvCxnSpPr/>
          <p:nvPr/>
        </p:nvCxnSpPr>
        <p:spPr>
          <a:xfrm rot="10800000">
            <a:off x="5938975" y="489450"/>
            <a:ext cx="2619900" cy="0"/>
          </a:xfrm>
          <a:prstGeom prst="straightConnector1">
            <a:avLst/>
          </a:prstGeom>
          <a:noFill/>
          <a:ln w="9525" cap="flat" cmpd="sng">
            <a:solidFill>
              <a:srgbClr val="D6DADE"/>
            </a:solidFill>
            <a:prstDash val="solid"/>
            <a:round/>
            <a:headEnd type="none" w="med" len="med"/>
            <a:tailEnd type="none" w="med" len="med"/>
          </a:ln>
        </p:spPr>
      </p:cxnSp>
      <p:cxnSp>
        <p:nvCxnSpPr>
          <p:cNvPr id="262" name="Google Shape;262;p35"/>
          <p:cNvCxnSpPr/>
          <p:nvPr/>
        </p:nvCxnSpPr>
        <p:spPr>
          <a:xfrm rot="10800000">
            <a:off x="3099375" y="2546850"/>
            <a:ext cx="2619900" cy="0"/>
          </a:xfrm>
          <a:prstGeom prst="straightConnector1">
            <a:avLst/>
          </a:prstGeom>
          <a:noFill/>
          <a:ln w="9525" cap="flat" cmpd="sng">
            <a:solidFill>
              <a:srgbClr val="D6DADE"/>
            </a:solidFill>
            <a:prstDash val="solid"/>
            <a:round/>
            <a:headEnd type="none" w="med" len="med"/>
            <a:tailEnd type="none" w="med" len="med"/>
          </a:ln>
        </p:spPr>
      </p:cxnSp>
      <p:cxnSp>
        <p:nvCxnSpPr>
          <p:cNvPr id="263" name="Google Shape;263;p35"/>
          <p:cNvCxnSpPr/>
          <p:nvPr/>
        </p:nvCxnSpPr>
        <p:spPr>
          <a:xfrm rot="10800000">
            <a:off x="5938975" y="2546850"/>
            <a:ext cx="2619900" cy="0"/>
          </a:xfrm>
          <a:prstGeom prst="straightConnector1">
            <a:avLst/>
          </a:prstGeom>
          <a:noFill/>
          <a:ln w="9525" cap="flat" cmpd="sng">
            <a:solidFill>
              <a:srgbClr val="D6DADE"/>
            </a:solidFill>
            <a:prstDash val="solid"/>
            <a:round/>
            <a:headEnd type="none" w="med" len="med"/>
            <a:tailEnd type="none" w="med" len="med"/>
          </a:ln>
        </p:spPr>
      </p:cxnSp>
      <p:sp>
        <p:nvSpPr>
          <p:cNvPr id="264" name="Google Shape;264;p35"/>
          <p:cNvSpPr txBox="1">
            <a:spLocks noGrp="1"/>
          </p:cNvSpPr>
          <p:nvPr>
            <p:ph type="subTitle" idx="5"/>
          </p:nvPr>
        </p:nvSpPr>
        <p:spPr>
          <a:xfrm>
            <a:off x="3311348" y="30185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2"/>
                </a:solidFill>
                <a:latin typeface="Google Sans"/>
                <a:ea typeface="Google Sans"/>
                <a:cs typeface="Google Sans"/>
                <a:sym typeface="Google Sans"/>
              </a:defRPr>
            </a:lvl9pPr>
          </a:lstStyle>
          <a:p>
            <a:endParaRPr/>
          </a:p>
        </p:txBody>
      </p:sp>
      <p:sp>
        <p:nvSpPr>
          <p:cNvPr id="265" name="Google Shape;265;p35"/>
          <p:cNvSpPr txBox="1">
            <a:spLocks noGrp="1"/>
          </p:cNvSpPr>
          <p:nvPr>
            <p:ph type="subTitle" idx="6"/>
          </p:nvPr>
        </p:nvSpPr>
        <p:spPr>
          <a:xfrm>
            <a:off x="6179497" y="30185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2"/>
                </a:solidFill>
                <a:latin typeface="Google Sans"/>
                <a:ea typeface="Google Sans"/>
                <a:cs typeface="Google Sans"/>
                <a:sym typeface="Google Sans"/>
              </a:defRPr>
            </a:lvl9pPr>
          </a:lstStyle>
          <a:p>
            <a:endParaRPr/>
          </a:p>
        </p:txBody>
      </p:sp>
      <p:sp>
        <p:nvSpPr>
          <p:cNvPr id="266" name="Google Shape;266;p35"/>
          <p:cNvSpPr txBox="1">
            <a:spLocks noGrp="1"/>
          </p:cNvSpPr>
          <p:nvPr>
            <p:ph type="subTitle" idx="7"/>
          </p:nvPr>
        </p:nvSpPr>
        <p:spPr>
          <a:xfrm>
            <a:off x="3362695" y="37895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267" name="Google Shape;267;p35"/>
          <p:cNvSpPr txBox="1">
            <a:spLocks noGrp="1"/>
          </p:cNvSpPr>
          <p:nvPr>
            <p:ph type="subTitle" idx="8"/>
          </p:nvPr>
        </p:nvSpPr>
        <p:spPr>
          <a:xfrm>
            <a:off x="6211368" y="37895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cxnSp>
        <p:nvCxnSpPr>
          <p:cNvPr id="268" name="Google Shape;268;p35"/>
          <p:cNvCxnSpPr/>
          <p:nvPr/>
        </p:nvCxnSpPr>
        <p:spPr>
          <a:xfrm rot="10800000">
            <a:off x="3099375" y="489450"/>
            <a:ext cx="2619900" cy="0"/>
          </a:xfrm>
          <a:prstGeom prst="straightConnector1">
            <a:avLst/>
          </a:prstGeom>
          <a:noFill/>
          <a:ln w="9525" cap="flat" cmpd="sng">
            <a:solidFill>
              <a:srgbClr val="D6DADE"/>
            </a:solidFill>
            <a:prstDash val="solid"/>
            <a:round/>
            <a:headEnd type="none" w="med" len="med"/>
            <a:tailEnd type="none" w="med" len="med"/>
          </a:ln>
        </p:spPr>
      </p:cxnSp>
      <p:sp>
        <p:nvSpPr>
          <p:cNvPr id="269" name="Google Shape;269;p35"/>
          <p:cNvSpPr txBox="1">
            <a:spLocks noGrp="1"/>
          </p:cNvSpPr>
          <p:nvPr>
            <p:ph type="subTitle" idx="9"/>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270" name="Google Shape;270;p35"/>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Large Text Statement slide">
  <p:cSld name="TITLE_ONLY_1_1_1_1_1">
    <p:bg>
      <p:bgPr>
        <a:solidFill>
          <a:schemeClr val="dk1"/>
        </a:solidFill>
        <a:effectLst/>
      </p:bgPr>
    </p:bg>
    <p:spTree>
      <p:nvGrpSpPr>
        <p:cNvPr id="1" name="Shape 271"/>
        <p:cNvGrpSpPr/>
        <p:nvPr/>
      </p:nvGrpSpPr>
      <p:grpSpPr>
        <a:xfrm>
          <a:off x="0" y="0"/>
          <a:ext cx="0" cy="0"/>
          <a:chOff x="0" y="0"/>
          <a:chExt cx="0" cy="0"/>
        </a:xfrm>
      </p:grpSpPr>
      <p:sp>
        <p:nvSpPr>
          <p:cNvPr id="272" name="Google Shape;272;p36"/>
          <p:cNvSpPr txBox="1">
            <a:spLocks noGrp="1"/>
          </p:cNvSpPr>
          <p:nvPr>
            <p:ph type="subTitle" idx="1"/>
          </p:nvPr>
        </p:nvSpPr>
        <p:spPr>
          <a:xfrm>
            <a:off x="481150" y="843525"/>
            <a:ext cx="8016900" cy="36156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None/>
              <a:defRPr sz="7000" b="1">
                <a:solidFill>
                  <a:schemeClr val="dk2"/>
                </a:solidFill>
                <a:latin typeface="Google Sans"/>
                <a:ea typeface="Google Sans"/>
                <a:cs typeface="Google Sans"/>
                <a:sym typeface="Google Sans"/>
              </a:defRPr>
            </a:lvl1pPr>
            <a:lvl2pPr lvl="1" rtl="0">
              <a:lnSpc>
                <a:spcPct val="80000"/>
              </a:lnSpc>
              <a:spcBef>
                <a:spcPts val="1600"/>
              </a:spcBef>
              <a:spcAft>
                <a:spcPts val="0"/>
              </a:spcAft>
              <a:buNone/>
              <a:defRPr sz="7500" b="1">
                <a:solidFill>
                  <a:srgbClr val="3C4043"/>
                </a:solidFill>
                <a:latin typeface="Google Sans"/>
                <a:ea typeface="Google Sans"/>
                <a:cs typeface="Google Sans"/>
                <a:sym typeface="Google Sans"/>
              </a:defRPr>
            </a:lvl2pPr>
            <a:lvl3pPr lvl="2" rtl="0">
              <a:lnSpc>
                <a:spcPct val="80000"/>
              </a:lnSpc>
              <a:spcBef>
                <a:spcPts val="1600"/>
              </a:spcBef>
              <a:spcAft>
                <a:spcPts val="0"/>
              </a:spcAft>
              <a:buNone/>
              <a:defRPr sz="7500" b="1">
                <a:solidFill>
                  <a:srgbClr val="3C4043"/>
                </a:solidFill>
                <a:latin typeface="Google Sans"/>
                <a:ea typeface="Google Sans"/>
                <a:cs typeface="Google Sans"/>
                <a:sym typeface="Google Sans"/>
              </a:defRPr>
            </a:lvl3pPr>
            <a:lvl4pPr lvl="3" rtl="0">
              <a:lnSpc>
                <a:spcPct val="80000"/>
              </a:lnSpc>
              <a:spcBef>
                <a:spcPts val="1600"/>
              </a:spcBef>
              <a:spcAft>
                <a:spcPts val="0"/>
              </a:spcAft>
              <a:buNone/>
              <a:defRPr sz="7500" b="1">
                <a:solidFill>
                  <a:srgbClr val="3C4043"/>
                </a:solidFill>
                <a:latin typeface="Google Sans"/>
                <a:ea typeface="Google Sans"/>
                <a:cs typeface="Google Sans"/>
                <a:sym typeface="Google Sans"/>
              </a:defRPr>
            </a:lvl4pPr>
            <a:lvl5pPr lvl="4" rtl="0">
              <a:lnSpc>
                <a:spcPct val="80000"/>
              </a:lnSpc>
              <a:spcBef>
                <a:spcPts val="1600"/>
              </a:spcBef>
              <a:spcAft>
                <a:spcPts val="0"/>
              </a:spcAft>
              <a:buNone/>
              <a:defRPr sz="7500" b="1">
                <a:solidFill>
                  <a:srgbClr val="3C4043"/>
                </a:solidFill>
                <a:latin typeface="Google Sans"/>
                <a:ea typeface="Google Sans"/>
                <a:cs typeface="Google Sans"/>
                <a:sym typeface="Google Sans"/>
              </a:defRPr>
            </a:lvl5pPr>
            <a:lvl6pPr lvl="5" rtl="0">
              <a:lnSpc>
                <a:spcPct val="80000"/>
              </a:lnSpc>
              <a:spcBef>
                <a:spcPts val="1600"/>
              </a:spcBef>
              <a:spcAft>
                <a:spcPts val="0"/>
              </a:spcAft>
              <a:buNone/>
              <a:defRPr sz="7500" b="1">
                <a:solidFill>
                  <a:srgbClr val="3C4043"/>
                </a:solidFill>
                <a:latin typeface="Google Sans"/>
                <a:ea typeface="Google Sans"/>
                <a:cs typeface="Google Sans"/>
                <a:sym typeface="Google Sans"/>
              </a:defRPr>
            </a:lvl6pPr>
            <a:lvl7pPr lvl="6" rtl="0">
              <a:lnSpc>
                <a:spcPct val="80000"/>
              </a:lnSpc>
              <a:spcBef>
                <a:spcPts val="1600"/>
              </a:spcBef>
              <a:spcAft>
                <a:spcPts val="0"/>
              </a:spcAft>
              <a:buNone/>
              <a:defRPr sz="7500" b="1">
                <a:solidFill>
                  <a:srgbClr val="3C4043"/>
                </a:solidFill>
                <a:latin typeface="Google Sans"/>
                <a:ea typeface="Google Sans"/>
                <a:cs typeface="Google Sans"/>
                <a:sym typeface="Google Sans"/>
              </a:defRPr>
            </a:lvl7pPr>
            <a:lvl8pPr lvl="7" rtl="0">
              <a:lnSpc>
                <a:spcPct val="80000"/>
              </a:lnSpc>
              <a:spcBef>
                <a:spcPts val="1600"/>
              </a:spcBef>
              <a:spcAft>
                <a:spcPts val="0"/>
              </a:spcAft>
              <a:buNone/>
              <a:defRPr sz="7500" b="1">
                <a:solidFill>
                  <a:srgbClr val="3C4043"/>
                </a:solidFill>
                <a:latin typeface="Google Sans"/>
                <a:ea typeface="Google Sans"/>
                <a:cs typeface="Google Sans"/>
                <a:sym typeface="Google Sans"/>
              </a:defRPr>
            </a:lvl8pPr>
            <a:lvl9pPr lvl="8" rtl="0">
              <a:lnSpc>
                <a:spcPct val="80000"/>
              </a:lnSpc>
              <a:spcBef>
                <a:spcPts val="1600"/>
              </a:spcBef>
              <a:spcAft>
                <a:spcPts val="1600"/>
              </a:spcAft>
              <a:buNone/>
              <a:defRPr sz="7500" b="1">
                <a:solidFill>
                  <a:srgbClr val="3C4043"/>
                </a:solidFill>
                <a:latin typeface="Google Sans"/>
                <a:ea typeface="Google Sans"/>
                <a:cs typeface="Google Sans"/>
                <a:sym typeface="Google Sans"/>
              </a:defRPr>
            </a:lvl9pPr>
          </a:lstStyle>
          <a:p>
            <a:endParaRPr/>
          </a:p>
        </p:txBody>
      </p:sp>
      <p:pic>
        <p:nvPicPr>
          <p:cNvPr id="273" name="Google Shape;273;p36"/>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Large Text Statement slide">
  <p:cSld name="TITLE_ONLY_1_1_1_1_1_1">
    <p:bg>
      <p:bgPr>
        <a:solidFill>
          <a:schemeClr val="accent2"/>
        </a:solidFill>
        <a:effectLst/>
      </p:bgPr>
    </p:bg>
    <p:spTree>
      <p:nvGrpSpPr>
        <p:cNvPr id="1" name="Shape 274"/>
        <p:cNvGrpSpPr/>
        <p:nvPr/>
      </p:nvGrpSpPr>
      <p:grpSpPr>
        <a:xfrm>
          <a:off x="0" y="0"/>
          <a:ext cx="0" cy="0"/>
          <a:chOff x="0" y="0"/>
          <a:chExt cx="0" cy="0"/>
        </a:xfrm>
      </p:grpSpPr>
      <p:sp>
        <p:nvSpPr>
          <p:cNvPr id="275" name="Google Shape;275;p37"/>
          <p:cNvSpPr txBox="1">
            <a:spLocks noGrp="1"/>
          </p:cNvSpPr>
          <p:nvPr>
            <p:ph type="subTitle" idx="1"/>
          </p:nvPr>
        </p:nvSpPr>
        <p:spPr>
          <a:xfrm>
            <a:off x="481150" y="843525"/>
            <a:ext cx="8016900" cy="36156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None/>
              <a:defRPr sz="7000" b="1">
                <a:solidFill>
                  <a:schemeClr val="dk2"/>
                </a:solidFill>
                <a:latin typeface="Google Sans"/>
                <a:ea typeface="Google Sans"/>
                <a:cs typeface="Google Sans"/>
                <a:sym typeface="Google Sans"/>
              </a:defRPr>
            </a:lvl1pPr>
            <a:lvl2pPr lvl="1" rtl="0">
              <a:lnSpc>
                <a:spcPct val="80000"/>
              </a:lnSpc>
              <a:spcBef>
                <a:spcPts val="1600"/>
              </a:spcBef>
              <a:spcAft>
                <a:spcPts val="0"/>
              </a:spcAft>
              <a:buNone/>
              <a:defRPr sz="7500" b="1">
                <a:solidFill>
                  <a:schemeClr val="dk1"/>
                </a:solidFill>
                <a:latin typeface="Google Sans"/>
                <a:ea typeface="Google Sans"/>
                <a:cs typeface="Google Sans"/>
                <a:sym typeface="Google Sans"/>
              </a:defRPr>
            </a:lvl2pPr>
            <a:lvl3pPr lvl="2" rtl="0">
              <a:lnSpc>
                <a:spcPct val="80000"/>
              </a:lnSpc>
              <a:spcBef>
                <a:spcPts val="1600"/>
              </a:spcBef>
              <a:spcAft>
                <a:spcPts val="0"/>
              </a:spcAft>
              <a:buNone/>
              <a:defRPr sz="7500" b="1">
                <a:solidFill>
                  <a:schemeClr val="dk1"/>
                </a:solidFill>
                <a:latin typeface="Google Sans"/>
                <a:ea typeface="Google Sans"/>
                <a:cs typeface="Google Sans"/>
                <a:sym typeface="Google Sans"/>
              </a:defRPr>
            </a:lvl3pPr>
            <a:lvl4pPr lvl="3" rtl="0">
              <a:lnSpc>
                <a:spcPct val="80000"/>
              </a:lnSpc>
              <a:spcBef>
                <a:spcPts val="1600"/>
              </a:spcBef>
              <a:spcAft>
                <a:spcPts val="0"/>
              </a:spcAft>
              <a:buNone/>
              <a:defRPr sz="7500" b="1">
                <a:solidFill>
                  <a:schemeClr val="dk1"/>
                </a:solidFill>
                <a:latin typeface="Google Sans"/>
                <a:ea typeface="Google Sans"/>
                <a:cs typeface="Google Sans"/>
                <a:sym typeface="Google Sans"/>
              </a:defRPr>
            </a:lvl4pPr>
            <a:lvl5pPr lvl="4" rtl="0">
              <a:lnSpc>
                <a:spcPct val="80000"/>
              </a:lnSpc>
              <a:spcBef>
                <a:spcPts val="1600"/>
              </a:spcBef>
              <a:spcAft>
                <a:spcPts val="0"/>
              </a:spcAft>
              <a:buNone/>
              <a:defRPr sz="7500" b="1">
                <a:solidFill>
                  <a:schemeClr val="dk1"/>
                </a:solidFill>
                <a:latin typeface="Google Sans"/>
                <a:ea typeface="Google Sans"/>
                <a:cs typeface="Google Sans"/>
                <a:sym typeface="Google Sans"/>
              </a:defRPr>
            </a:lvl5pPr>
            <a:lvl6pPr lvl="5" rtl="0">
              <a:lnSpc>
                <a:spcPct val="80000"/>
              </a:lnSpc>
              <a:spcBef>
                <a:spcPts val="1600"/>
              </a:spcBef>
              <a:spcAft>
                <a:spcPts val="0"/>
              </a:spcAft>
              <a:buNone/>
              <a:defRPr sz="7500" b="1">
                <a:solidFill>
                  <a:schemeClr val="dk1"/>
                </a:solidFill>
                <a:latin typeface="Google Sans"/>
                <a:ea typeface="Google Sans"/>
                <a:cs typeface="Google Sans"/>
                <a:sym typeface="Google Sans"/>
              </a:defRPr>
            </a:lvl6pPr>
            <a:lvl7pPr lvl="6" rtl="0">
              <a:lnSpc>
                <a:spcPct val="80000"/>
              </a:lnSpc>
              <a:spcBef>
                <a:spcPts val="1600"/>
              </a:spcBef>
              <a:spcAft>
                <a:spcPts val="0"/>
              </a:spcAft>
              <a:buNone/>
              <a:defRPr sz="7500" b="1">
                <a:solidFill>
                  <a:schemeClr val="dk1"/>
                </a:solidFill>
                <a:latin typeface="Google Sans"/>
                <a:ea typeface="Google Sans"/>
                <a:cs typeface="Google Sans"/>
                <a:sym typeface="Google Sans"/>
              </a:defRPr>
            </a:lvl7pPr>
            <a:lvl8pPr lvl="7" rtl="0">
              <a:lnSpc>
                <a:spcPct val="80000"/>
              </a:lnSpc>
              <a:spcBef>
                <a:spcPts val="1600"/>
              </a:spcBef>
              <a:spcAft>
                <a:spcPts val="0"/>
              </a:spcAft>
              <a:buNone/>
              <a:defRPr sz="7500" b="1">
                <a:solidFill>
                  <a:schemeClr val="dk1"/>
                </a:solidFill>
                <a:latin typeface="Google Sans"/>
                <a:ea typeface="Google Sans"/>
                <a:cs typeface="Google Sans"/>
                <a:sym typeface="Google Sans"/>
              </a:defRPr>
            </a:lvl8pPr>
            <a:lvl9pPr lvl="8" rtl="0">
              <a:lnSpc>
                <a:spcPct val="80000"/>
              </a:lnSpc>
              <a:spcBef>
                <a:spcPts val="1600"/>
              </a:spcBef>
              <a:spcAft>
                <a:spcPts val="1600"/>
              </a:spcAft>
              <a:buNone/>
              <a:defRPr sz="7500" b="1">
                <a:solidFill>
                  <a:schemeClr val="dk1"/>
                </a:solidFill>
                <a:latin typeface="Google Sans"/>
                <a:ea typeface="Google Sans"/>
                <a:cs typeface="Google Sans"/>
                <a:sym typeface="Google Sans"/>
              </a:defRPr>
            </a:lvl9pPr>
          </a:lstStyle>
          <a:p>
            <a:endParaRPr/>
          </a:p>
        </p:txBody>
      </p:sp>
      <p:pic>
        <p:nvPicPr>
          <p:cNvPr id="276" name="Google Shape;276;p37"/>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Large Text Statement slide">
  <p:cSld name="TITLE_ONLY_1_1_1_1_1_1_1">
    <p:bg>
      <p:bgPr>
        <a:solidFill>
          <a:schemeClr val="dk2"/>
        </a:solidFill>
        <a:effectLst/>
      </p:bgPr>
    </p:bg>
    <p:spTree>
      <p:nvGrpSpPr>
        <p:cNvPr id="1" name="Shape 277"/>
        <p:cNvGrpSpPr/>
        <p:nvPr/>
      </p:nvGrpSpPr>
      <p:grpSpPr>
        <a:xfrm>
          <a:off x="0" y="0"/>
          <a:ext cx="0" cy="0"/>
          <a:chOff x="0" y="0"/>
          <a:chExt cx="0" cy="0"/>
        </a:xfrm>
      </p:grpSpPr>
      <p:sp>
        <p:nvSpPr>
          <p:cNvPr id="278" name="Google Shape;278;p38"/>
          <p:cNvSpPr txBox="1">
            <a:spLocks noGrp="1"/>
          </p:cNvSpPr>
          <p:nvPr>
            <p:ph type="subTitle" idx="1"/>
          </p:nvPr>
        </p:nvSpPr>
        <p:spPr>
          <a:xfrm>
            <a:off x="481150" y="843525"/>
            <a:ext cx="8016900" cy="36156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None/>
              <a:defRPr sz="7000" b="1">
                <a:solidFill>
                  <a:schemeClr val="dk1"/>
                </a:solidFill>
                <a:latin typeface="Google Sans"/>
                <a:ea typeface="Google Sans"/>
                <a:cs typeface="Google Sans"/>
                <a:sym typeface="Google Sans"/>
              </a:defRPr>
            </a:lvl1pPr>
            <a:lvl2pPr lvl="1" rtl="0">
              <a:lnSpc>
                <a:spcPct val="80000"/>
              </a:lnSpc>
              <a:spcBef>
                <a:spcPts val="1600"/>
              </a:spcBef>
              <a:spcAft>
                <a:spcPts val="0"/>
              </a:spcAft>
              <a:buNone/>
              <a:defRPr sz="7500" b="1">
                <a:solidFill>
                  <a:schemeClr val="dk1"/>
                </a:solidFill>
                <a:latin typeface="Google Sans"/>
                <a:ea typeface="Google Sans"/>
                <a:cs typeface="Google Sans"/>
                <a:sym typeface="Google Sans"/>
              </a:defRPr>
            </a:lvl2pPr>
            <a:lvl3pPr lvl="2" rtl="0">
              <a:lnSpc>
                <a:spcPct val="80000"/>
              </a:lnSpc>
              <a:spcBef>
                <a:spcPts val="1600"/>
              </a:spcBef>
              <a:spcAft>
                <a:spcPts val="0"/>
              </a:spcAft>
              <a:buNone/>
              <a:defRPr sz="7500" b="1">
                <a:solidFill>
                  <a:schemeClr val="dk1"/>
                </a:solidFill>
                <a:latin typeface="Google Sans"/>
                <a:ea typeface="Google Sans"/>
                <a:cs typeface="Google Sans"/>
                <a:sym typeface="Google Sans"/>
              </a:defRPr>
            </a:lvl3pPr>
            <a:lvl4pPr lvl="3" rtl="0">
              <a:lnSpc>
                <a:spcPct val="80000"/>
              </a:lnSpc>
              <a:spcBef>
                <a:spcPts val="1600"/>
              </a:spcBef>
              <a:spcAft>
                <a:spcPts val="0"/>
              </a:spcAft>
              <a:buNone/>
              <a:defRPr sz="7500" b="1">
                <a:solidFill>
                  <a:schemeClr val="dk1"/>
                </a:solidFill>
                <a:latin typeface="Google Sans"/>
                <a:ea typeface="Google Sans"/>
                <a:cs typeface="Google Sans"/>
                <a:sym typeface="Google Sans"/>
              </a:defRPr>
            </a:lvl4pPr>
            <a:lvl5pPr lvl="4" rtl="0">
              <a:lnSpc>
                <a:spcPct val="80000"/>
              </a:lnSpc>
              <a:spcBef>
                <a:spcPts val="1600"/>
              </a:spcBef>
              <a:spcAft>
                <a:spcPts val="0"/>
              </a:spcAft>
              <a:buNone/>
              <a:defRPr sz="7500" b="1">
                <a:solidFill>
                  <a:schemeClr val="dk1"/>
                </a:solidFill>
                <a:latin typeface="Google Sans"/>
                <a:ea typeface="Google Sans"/>
                <a:cs typeface="Google Sans"/>
                <a:sym typeface="Google Sans"/>
              </a:defRPr>
            </a:lvl5pPr>
            <a:lvl6pPr lvl="5" rtl="0">
              <a:lnSpc>
                <a:spcPct val="80000"/>
              </a:lnSpc>
              <a:spcBef>
                <a:spcPts val="1600"/>
              </a:spcBef>
              <a:spcAft>
                <a:spcPts val="0"/>
              </a:spcAft>
              <a:buNone/>
              <a:defRPr sz="7500" b="1">
                <a:solidFill>
                  <a:schemeClr val="dk1"/>
                </a:solidFill>
                <a:latin typeface="Google Sans"/>
                <a:ea typeface="Google Sans"/>
                <a:cs typeface="Google Sans"/>
                <a:sym typeface="Google Sans"/>
              </a:defRPr>
            </a:lvl6pPr>
            <a:lvl7pPr lvl="6" rtl="0">
              <a:lnSpc>
                <a:spcPct val="80000"/>
              </a:lnSpc>
              <a:spcBef>
                <a:spcPts val="1600"/>
              </a:spcBef>
              <a:spcAft>
                <a:spcPts val="0"/>
              </a:spcAft>
              <a:buNone/>
              <a:defRPr sz="7500" b="1">
                <a:solidFill>
                  <a:schemeClr val="dk1"/>
                </a:solidFill>
                <a:latin typeface="Google Sans"/>
                <a:ea typeface="Google Sans"/>
                <a:cs typeface="Google Sans"/>
                <a:sym typeface="Google Sans"/>
              </a:defRPr>
            </a:lvl7pPr>
            <a:lvl8pPr lvl="7" rtl="0">
              <a:lnSpc>
                <a:spcPct val="80000"/>
              </a:lnSpc>
              <a:spcBef>
                <a:spcPts val="1600"/>
              </a:spcBef>
              <a:spcAft>
                <a:spcPts val="0"/>
              </a:spcAft>
              <a:buNone/>
              <a:defRPr sz="7500" b="1">
                <a:solidFill>
                  <a:schemeClr val="dk1"/>
                </a:solidFill>
                <a:latin typeface="Google Sans"/>
                <a:ea typeface="Google Sans"/>
                <a:cs typeface="Google Sans"/>
                <a:sym typeface="Google Sans"/>
              </a:defRPr>
            </a:lvl8pPr>
            <a:lvl9pPr lvl="8" rtl="0">
              <a:lnSpc>
                <a:spcPct val="80000"/>
              </a:lnSpc>
              <a:spcBef>
                <a:spcPts val="1600"/>
              </a:spcBef>
              <a:spcAft>
                <a:spcPts val="1600"/>
              </a:spcAft>
              <a:buNone/>
              <a:defRPr sz="7500" b="1">
                <a:solidFill>
                  <a:schemeClr val="dk1"/>
                </a:solidFill>
                <a:latin typeface="Google Sans"/>
                <a:ea typeface="Google Sans"/>
                <a:cs typeface="Google Sans"/>
                <a:sym typeface="Google Sans"/>
              </a:defRPr>
            </a:lvl9pPr>
          </a:lstStyle>
          <a:p>
            <a:endParaRPr/>
          </a:p>
        </p:txBody>
      </p:sp>
      <p:pic>
        <p:nvPicPr>
          <p:cNvPr id="279" name="Google Shape;279;p38"/>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Large Text Statement slide 1">
  <p:cSld name="TITLE_ONLY_1_1_1_1_1_1_1_1">
    <p:bg>
      <p:bgPr>
        <a:solidFill>
          <a:schemeClr val="accent1"/>
        </a:solidFill>
        <a:effectLst/>
      </p:bgPr>
    </p:bg>
    <p:spTree>
      <p:nvGrpSpPr>
        <p:cNvPr id="1" name="Shape 280"/>
        <p:cNvGrpSpPr/>
        <p:nvPr/>
      </p:nvGrpSpPr>
      <p:grpSpPr>
        <a:xfrm>
          <a:off x="0" y="0"/>
          <a:ext cx="0" cy="0"/>
          <a:chOff x="0" y="0"/>
          <a:chExt cx="0" cy="0"/>
        </a:xfrm>
      </p:grpSpPr>
      <p:sp>
        <p:nvSpPr>
          <p:cNvPr id="281" name="Google Shape;281;p39"/>
          <p:cNvSpPr txBox="1">
            <a:spLocks noGrp="1"/>
          </p:cNvSpPr>
          <p:nvPr>
            <p:ph type="subTitle" idx="1"/>
          </p:nvPr>
        </p:nvSpPr>
        <p:spPr>
          <a:xfrm>
            <a:off x="481150" y="843525"/>
            <a:ext cx="8016900" cy="36156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None/>
              <a:defRPr sz="7000" b="1">
                <a:latin typeface="Google Sans"/>
                <a:ea typeface="Google Sans"/>
                <a:cs typeface="Google Sans"/>
                <a:sym typeface="Google Sans"/>
              </a:defRPr>
            </a:lvl1pPr>
            <a:lvl2pPr lvl="1" rtl="0">
              <a:lnSpc>
                <a:spcPct val="80000"/>
              </a:lnSpc>
              <a:spcBef>
                <a:spcPts val="1600"/>
              </a:spcBef>
              <a:spcAft>
                <a:spcPts val="0"/>
              </a:spcAft>
              <a:buNone/>
              <a:defRPr sz="7500" b="1">
                <a:solidFill>
                  <a:srgbClr val="9B9B9B"/>
                </a:solidFill>
                <a:latin typeface="Google Sans"/>
                <a:ea typeface="Google Sans"/>
                <a:cs typeface="Google Sans"/>
                <a:sym typeface="Google Sans"/>
              </a:defRPr>
            </a:lvl2pPr>
            <a:lvl3pPr lvl="2" rtl="0">
              <a:lnSpc>
                <a:spcPct val="80000"/>
              </a:lnSpc>
              <a:spcBef>
                <a:spcPts val="1600"/>
              </a:spcBef>
              <a:spcAft>
                <a:spcPts val="0"/>
              </a:spcAft>
              <a:buNone/>
              <a:defRPr sz="7500" b="1">
                <a:solidFill>
                  <a:srgbClr val="9B9B9B"/>
                </a:solidFill>
                <a:latin typeface="Google Sans"/>
                <a:ea typeface="Google Sans"/>
                <a:cs typeface="Google Sans"/>
                <a:sym typeface="Google Sans"/>
              </a:defRPr>
            </a:lvl3pPr>
            <a:lvl4pPr lvl="3" rtl="0">
              <a:lnSpc>
                <a:spcPct val="80000"/>
              </a:lnSpc>
              <a:spcBef>
                <a:spcPts val="1600"/>
              </a:spcBef>
              <a:spcAft>
                <a:spcPts val="0"/>
              </a:spcAft>
              <a:buNone/>
              <a:defRPr sz="7500" b="1">
                <a:solidFill>
                  <a:srgbClr val="9B9B9B"/>
                </a:solidFill>
                <a:latin typeface="Google Sans"/>
                <a:ea typeface="Google Sans"/>
                <a:cs typeface="Google Sans"/>
                <a:sym typeface="Google Sans"/>
              </a:defRPr>
            </a:lvl4pPr>
            <a:lvl5pPr lvl="4" rtl="0">
              <a:lnSpc>
                <a:spcPct val="80000"/>
              </a:lnSpc>
              <a:spcBef>
                <a:spcPts val="1600"/>
              </a:spcBef>
              <a:spcAft>
                <a:spcPts val="0"/>
              </a:spcAft>
              <a:buNone/>
              <a:defRPr sz="7500" b="1">
                <a:solidFill>
                  <a:srgbClr val="9B9B9B"/>
                </a:solidFill>
                <a:latin typeface="Google Sans"/>
                <a:ea typeface="Google Sans"/>
                <a:cs typeface="Google Sans"/>
                <a:sym typeface="Google Sans"/>
              </a:defRPr>
            </a:lvl5pPr>
            <a:lvl6pPr lvl="5" rtl="0">
              <a:lnSpc>
                <a:spcPct val="80000"/>
              </a:lnSpc>
              <a:spcBef>
                <a:spcPts val="1600"/>
              </a:spcBef>
              <a:spcAft>
                <a:spcPts val="0"/>
              </a:spcAft>
              <a:buNone/>
              <a:defRPr sz="7500" b="1">
                <a:solidFill>
                  <a:srgbClr val="9B9B9B"/>
                </a:solidFill>
                <a:latin typeface="Google Sans"/>
                <a:ea typeface="Google Sans"/>
                <a:cs typeface="Google Sans"/>
                <a:sym typeface="Google Sans"/>
              </a:defRPr>
            </a:lvl6pPr>
            <a:lvl7pPr lvl="6" rtl="0">
              <a:lnSpc>
                <a:spcPct val="80000"/>
              </a:lnSpc>
              <a:spcBef>
                <a:spcPts val="1600"/>
              </a:spcBef>
              <a:spcAft>
                <a:spcPts val="0"/>
              </a:spcAft>
              <a:buNone/>
              <a:defRPr sz="7500" b="1">
                <a:solidFill>
                  <a:srgbClr val="9B9B9B"/>
                </a:solidFill>
                <a:latin typeface="Google Sans"/>
                <a:ea typeface="Google Sans"/>
                <a:cs typeface="Google Sans"/>
                <a:sym typeface="Google Sans"/>
              </a:defRPr>
            </a:lvl7pPr>
            <a:lvl8pPr lvl="7" rtl="0">
              <a:lnSpc>
                <a:spcPct val="80000"/>
              </a:lnSpc>
              <a:spcBef>
                <a:spcPts val="1600"/>
              </a:spcBef>
              <a:spcAft>
                <a:spcPts val="0"/>
              </a:spcAft>
              <a:buNone/>
              <a:defRPr sz="7500" b="1">
                <a:solidFill>
                  <a:srgbClr val="9B9B9B"/>
                </a:solidFill>
                <a:latin typeface="Google Sans"/>
                <a:ea typeface="Google Sans"/>
                <a:cs typeface="Google Sans"/>
                <a:sym typeface="Google Sans"/>
              </a:defRPr>
            </a:lvl8pPr>
            <a:lvl9pPr lvl="8" rtl="0">
              <a:lnSpc>
                <a:spcPct val="80000"/>
              </a:lnSpc>
              <a:spcBef>
                <a:spcPts val="1600"/>
              </a:spcBef>
              <a:spcAft>
                <a:spcPts val="1600"/>
              </a:spcAft>
              <a:buNone/>
              <a:defRPr sz="7500" b="1">
                <a:solidFill>
                  <a:srgbClr val="9B9B9B"/>
                </a:solidFill>
                <a:latin typeface="Google Sans"/>
                <a:ea typeface="Google Sans"/>
                <a:cs typeface="Google Sans"/>
                <a:sym typeface="Google Sans"/>
              </a:defRPr>
            </a:lvl9pPr>
          </a:lstStyle>
          <a:p>
            <a:endParaRPr/>
          </a:p>
        </p:txBody>
      </p:sp>
      <p:pic>
        <p:nvPicPr>
          <p:cNvPr id="282" name="Google Shape;282;p39"/>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Half Image (Right) with Text slide">
  <p:cSld name="ONE_COLUMN_TEXT">
    <p:bg>
      <p:bgPr>
        <a:solidFill>
          <a:srgbClr val="FFFFFF"/>
        </a:solidFill>
        <a:effectLst/>
      </p:bgPr>
    </p:bg>
    <p:spTree>
      <p:nvGrpSpPr>
        <p:cNvPr id="1" name="Shape 283"/>
        <p:cNvGrpSpPr/>
        <p:nvPr/>
      </p:nvGrpSpPr>
      <p:grpSpPr>
        <a:xfrm>
          <a:off x="0" y="0"/>
          <a:ext cx="0" cy="0"/>
          <a:chOff x="0" y="0"/>
          <a:chExt cx="0" cy="0"/>
        </a:xfrm>
      </p:grpSpPr>
      <p:sp>
        <p:nvSpPr>
          <p:cNvPr id="284" name="Google Shape;284;p40"/>
          <p:cNvSpPr/>
          <p:nvPr/>
        </p:nvSpPr>
        <p:spPr>
          <a:xfrm>
            <a:off x="4572000" y="-5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0"/>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286" name="Google Shape;286;p40"/>
          <p:cNvSpPr txBox="1">
            <a:spLocks noGrp="1"/>
          </p:cNvSpPr>
          <p:nvPr>
            <p:ph type="subTitle" idx="1"/>
          </p:nvPr>
        </p:nvSpPr>
        <p:spPr>
          <a:xfrm>
            <a:off x="481150" y="140621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3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287" name="Google Shape;287;p40"/>
          <p:cNvSpPr txBox="1">
            <a:spLocks noGrp="1"/>
          </p:cNvSpPr>
          <p:nvPr>
            <p:ph type="subTitle" idx="2"/>
          </p:nvPr>
        </p:nvSpPr>
        <p:spPr>
          <a:xfrm>
            <a:off x="503626" y="247464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000">
                <a:solidFill>
                  <a:schemeClr val="dk2"/>
                </a:solidFill>
                <a:latin typeface="Roboto"/>
                <a:ea typeface="Roboto"/>
                <a:cs typeface="Roboto"/>
                <a:sym typeface="Roboto"/>
              </a:defRPr>
            </a:lvl1pPr>
            <a:lvl2pPr lvl="1" rtl="0">
              <a:lnSpc>
                <a:spcPct val="90000"/>
              </a:lnSpc>
              <a:spcBef>
                <a:spcPts val="1600"/>
              </a:spcBef>
              <a:spcAft>
                <a:spcPts val="0"/>
              </a:spcAft>
              <a:buNone/>
              <a:defRPr sz="1000">
                <a:solidFill>
                  <a:schemeClr val="dk2"/>
                </a:solidFill>
                <a:latin typeface="Roboto"/>
                <a:ea typeface="Roboto"/>
                <a:cs typeface="Roboto"/>
                <a:sym typeface="Roboto"/>
              </a:defRPr>
            </a:lvl2pPr>
            <a:lvl3pPr lvl="2" rtl="0">
              <a:lnSpc>
                <a:spcPct val="90000"/>
              </a:lnSpc>
              <a:spcBef>
                <a:spcPts val="1600"/>
              </a:spcBef>
              <a:spcAft>
                <a:spcPts val="0"/>
              </a:spcAft>
              <a:buNone/>
              <a:defRPr sz="1000">
                <a:solidFill>
                  <a:schemeClr val="dk2"/>
                </a:solidFill>
                <a:latin typeface="Roboto"/>
                <a:ea typeface="Roboto"/>
                <a:cs typeface="Roboto"/>
                <a:sym typeface="Roboto"/>
              </a:defRPr>
            </a:lvl3pPr>
            <a:lvl4pPr lvl="3" rtl="0">
              <a:lnSpc>
                <a:spcPct val="90000"/>
              </a:lnSpc>
              <a:spcBef>
                <a:spcPts val="1600"/>
              </a:spcBef>
              <a:spcAft>
                <a:spcPts val="0"/>
              </a:spcAft>
              <a:buNone/>
              <a:defRPr sz="1000">
                <a:solidFill>
                  <a:schemeClr val="dk2"/>
                </a:solidFill>
                <a:latin typeface="Roboto"/>
                <a:ea typeface="Roboto"/>
                <a:cs typeface="Roboto"/>
                <a:sym typeface="Roboto"/>
              </a:defRPr>
            </a:lvl4pPr>
            <a:lvl5pPr lvl="4" rtl="0">
              <a:lnSpc>
                <a:spcPct val="90000"/>
              </a:lnSpc>
              <a:spcBef>
                <a:spcPts val="1600"/>
              </a:spcBef>
              <a:spcAft>
                <a:spcPts val="0"/>
              </a:spcAft>
              <a:buNone/>
              <a:defRPr sz="1000">
                <a:solidFill>
                  <a:schemeClr val="dk2"/>
                </a:solidFill>
                <a:latin typeface="Roboto"/>
                <a:ea typeface="Roboto"/>
                <a:cs typeface="Roboto"/>
                <a:sym typeface="Roboto"/>
              </a:defRPr>
            </a:lvl5pPr>
            <a:lvl6pPr lvl="5" rtl="0">
              <a:lnSpc>
                <a:spcPct val="90000"/>
              </a:lnSpc>
              <a:spcBef>
                <a:spcPts val="1600"/>
              </a:spcBef>
              <a:spcAft>
                <a:spcPts val="0"/>
              </a:spcAft>
              <a:buNone/>
              <a:defRPr sz="1000">
                <a:solidFill>
                  <a:schemeClr val="dk2"/>
                </a:solidFill>
                <a:latin typeface="Roboto"/>
                <a:ea typeface="Roboto"/>
                <a:cs typeface="Roboto"/>
                <a:sym typeface="Roboto"/>
              </a:defRPr>
            </a:lvl6pPr>
            <a:lvl7pPr lvl="6" rtl="0">
              <a:lnSpc>
                <a:spcPct val="90000"/>
              </a:lnSpc>
              <a:spcBef>
                <a:spcPts val="1600"/>
              </a:spcBef>
              <a:spcAft>
                <a:spcPts val="0"/>
              </a:spcAft>
              <a:buNone/>
              <a:defRPr sz="1000">
                <a:solidFill>
                  <a:schemeClr val="dk2"/>
                </a:solidFill>
                <a:latin typeface="Roboto"/>
                <a:ea typeface="Roboto"/>
                <a:cs typeface="Roboto"/>
                <a:sym typeface="Roboto"/>
              </a:defRPr>
            </a:lvl7pPr>
            <a:lvl8pPr lvl="7" rtl="0">
              <a:lnSpc>
                <a:spcPct val="90000"/>
              </a:lnSpc>
              <a:spcBef>
                <a:spcPts val="1600"/>
              </a:spcBef>
              <a:spcAft>
                <a:spcPts val="0"/>
              </a:spcAft>
              <a:buNone/>
              <a:defRPr sz="1000">
                <a:solidFill>
                  <a:schemeClr val="dk2"/>
                </a:solidFill>
                <a:latin typeface="Roboto"/>
                <a:ea typeface="Roboto"/>
                <a:cs typeface="Roboto"/>
                <a:sym typeface="Roboto"/>
              </a:defRPr>
            </a:lvl8pPr>
            <a:lvl9pPr lvl="8" rtl="0">
              <a:lnSpc>
                <a:spcPct val="90000"/>
              </a:lnSpc>
              <a:spcBef>
                <a:spcPts val="1600"/>
              </a:spcBef>
              <a:spcAft>
                <a:spcPts val="1600"/>
              </a:spcAft>
              <a:buNone/>
              <a:defRPr sz="1000">
                <a:solidFill>
                  <a:schemeClr val="dk2"/>
                </a:solidFill>
                <a:latin typeface="Roboto"/>
                <a:ea typeface="Roboto"/>
                <a:cs typeface="Roboto"/>
                <a:sym typeface="Roboto"/>
              </a:defRPr>
            </a:lvl9pPr>
          </a:lstStyle>
          <a:p>
            <a:endParaRPr/>
          </a:p>
        </p:txBody>
      </p:sp>
      <p:pic>
        <p:nvPicPr>
          <p:cNvPr id="288" name="Google Shape;288;p40"/>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uild/List slide ">
  <p:cSld name="SECTION_HEADER_2">
    <p:bg>
      <p:bgPr>
        <a:solidFill>
          <a:srgbClr val="3C78D8"/>
        </a:solidFill>
        <a:effectLst/>
      </p:bgPr>
    </p:bg>
    <p:spTree>
      <p:nvGrpSpPr>
        <p:cNvPr id="1" name="Shape 25"/>
        <p:cNvGrpSpPr/>
        <p:nvPr/>
      </p:nvGrpSpPr>
      <p:grpSpPr>
        <a:xfrm>
          <a:off x="0" y="0"/>
          <a:ext cx="0" cy="0"/>
          <a:chOff x="0" y="0"/>
          <a:chExt cx="0" cy="0"/>
        </a:xfrm>
      </p:grpSpPr>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7" name="Google Shape;27;p5"/>
          <p:cNvSpPr txBox="1">
            <a:spLocks noGrp="1"/>
          </p:cNvSpPr>
          <p:nvPr>
            <p:ph type="title"/>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Google Sans"/>
                <a:ea typeface="Google Sans"/>
                <a:cs typeface="Google Sans"/>
                <a:sym typeface="Google Sans"/>
              </a:defRPr>
            </a:lvl1pPr>
            <a:lvl2pPr lvl="1" rtl="0">
              <a:spcBef>
                <a:spcPts val="0"/>
              </a:spcBef>
              <a:spcAft>
                <a:spcPts val="0"/>
              </a:spcAft>
              <a:buNone/>
              <a:defRPr sz="800" b="1">
                <a:solidFill>
                  <a:srgbClr val="FFFFFF"/>
                </a:solidFill>
                <a:latin typeface="Google Sans"/>
                <a:ea typeface="Google Sans"/>
                <a:cs typeface="Google Sans"/>
                <a:sym typeface="Google Sans"/>
              </a:defRPr>
            </a:lvl2pPr>
            <a:lvl3pPr lvl="2" rtl="0">
              <a:spcBef>
                <a:spcPts val="0"/>
              </a:spcBef>
              <a:spcAft>
                <a:spcPts val="0"/>
              </a:spcAft>
              <a:buNone/>
              <a:defRPr sz="800" b="1">
                <a:solidFill>
                  <a:srgbClr val="FFFFFF"/>
                </a:solidFill>
                <a:latin typeface="Google Sans"/>
                <a:ea typeface="Google Sans"/>
                <a:cs typeface="Google Sans"/>
                <a:sym typeface="Google Sans"/>
              </a:defRPr>
            </a:lvl3pPr>
            <a:lvl4pPr lvl="3" rtl="0">
              <a:spcBef>
                <a:spcPts val="0"/>
              </a:spcBef>
              <a:spcAft>
                <a:spcPts val="0"/>
              </a:spcAft>
              <a:buNone/>
              <a:defRPr sz="800" b="1">
                <a:solidFill>
                  <a:srgbClr val="FFFFFF"/>
                </a:solidFill>
                <a:latin typeface="Google Sans"/>
                <a:ea typeface="Google Sans"/>
                <a:cs typeface="Google Sans"/>
                <a:sym typeface="Google Sans"/>
              </a:defRPr>
            </a:lvl4pPr>
            <a:lvl5pPr lvl="4" rtl="0">
              <a:spcBef>
                <a:spcPts val="0"/>
              </a:spcBef>
              <a:spcAft>
                <a:spcPts val="0"/>
              </a:spcAft>
              <a:buNone/>
              <a:defRPr sz="800" b="1">
                <a:solidFill>
                  <a:srgbClr val="FFFFFF"/>
                </a:solidFill>
                <a:latin typeface="Google Sans"/>
                <a:ea typeface="Google Sans"/>
                <a:cs typeface="Google Sans"/>
                <a:sym typeface="Google Sans"/>
              </a:defRPr>
            </a:lvl5pPr>
            <a:lvl6pPr lvl="5" rtl="0">
              <a:spcBef>
                <a:spcPts val="0"/>
              </a:spcBef>
              <a:spcAft>
                <a:spcPts val="0"/>
              </a:spcAft>
              <a:buNone/>
              <a:defRPr sz="800" b="1">
                <a:solidFill>
                  <a:srgbClr val="FFFFFF"/>
                </a:solidFill>
                <a:latin typeface="Google Sans"/>
                <a:ea typeface="Google Sans"/>
                <a:cs typeface="Google Sans"/>
                <a:sym typeface="Google Sans"/>
              </a:defRPr>
            </a:lvl6pPr>
            <a:lvl7pPr lvl="6" rtl="0">
              <a:spcBef>
                <a:spcPts val="0"/>
              </a:spcBef>
              <a:spcAft>
                <a:spcPts val="0"/>
              </a:spcAft>
              <a:buNone/>
              <a:defRPr sz="800" b="1">
                <a:solidFill>
                  <a:srgbClr val="FFFFFF"/>
                </a:solidFill>
                <a:latin typeface="Google Sans"/>
                <a:ea typeface="Google Sans"/>
                <a:cs typeface="Google Sans"/>
                <a:sym typeface="Google Sans"/>
              </a:defRPr>
            </a:lvl7pPr>
            <a:lvl8pPr lvl="7" rtl="0">
              <a:spcBef>
                <a:spcPts val="0"/>
              </a:spcBef>
              <a:spcAft>
                <a:spcPts val="0"/>
              </a:spcAft>
              <a:buNone/>
              <a:defRPr sz="800" b="1">
                <a:solidFill>
                  <a:srgbClr val="FFFFFF"/>
                </a:solidFill>
                <a:latin typeface="Google Sans"/>
                <a:ea typeface="Google Sans"/>
                <a:cs typeface="Google Sans"/>
                <a:sym typeface="Google Sans"/>
              </a:defRPr>
            </a:lvl8pPr>
            <a:lvl9pPr lvl="8" rtl="0">
              <a:spcBef>
                <a:spcPts val="0"/>
              </a:spcBef>
              <a:spcAft>
                <a:spcPts val="0"/>
              </a:spcAft>
              <a:buNone/>
              <a:defRPr sz="800" b="1">
                <a:solidFill>
                  <a:srgbClr val="FFFFFF"/>
                </a:solidFill>
                <a:latin typeface="Google Sans"/>
                <a:ea typeface="Google Sans"/>
                <a:cs typeface="Google Sans"/>
                <a:sym typeface="Google Sans"/>
              </a:defRPr>
            </a:lvl9pPr>
          </a:lstStyle>
          <a:p>
            <a:endParaRPr/>
          </a:p>
        </p:txBody>
      </p:sp>
      <p:sp>
        <p:nvSpPr>
          <p:cNvPr id="28" name="Google Shape;28;p5"/>
          <p:cNvSpPr txBox="1">
            <a:spLocks noGrp="1"/>
          </p:cNvSpPr>
          <p:nvPr>
            <p:ph type="subTitle" idx="1"/>
          </p:nvPr>
        </p:nvSpPr>
        <p:spPr>
          <a:xfrm>
            <a:off x="493775" y="1101900"/>
            <a:ext cx="6399600" cy="29397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300" b="1">
                <a:solidFill>
                  <a:srgbClr val="FFFFFF"/>
                </a:solidFill>
                <a:latin typeface="Google Sans"/>
                <a:ea typeface="Google Sans"/>
                <a:cs typeface="Google Sans"/>
                <a:sym typeface="Google Sans"/>
              </a:defRPr>
            </a:lvl1pPr>
            <a:lvl2pPr lvl="1" rtl="0">
              <a:lnSpc>
                <a:spcPct val="90000"/>
              </a:lnSpc>
              <a:spcBef>
                <a:spcPts val="0"/>
              </a:spcBef>
              <a:spcAft>
                <a:spcPts val="0"/>
              </a:spcAft>
              <a:buNone/>
              <a:defRPr/>
            </a:lvl2pPr>
            <a:lvl3pPr lvl="2" rtl="0">
              <a:lnSpc>
                <a:spcPct val="90000"/>
              </a:lnSpc>
              <a:spcBef>
                <a:spcPts val="0"/>
              </a:spcBef>
              <a:spcAft>
                <a:spcPts val="0"/>
              </a:spcAft>
              <a:buNone/>
              <a:defRPr/>
            </a:lvl3pPr>
            <a:lvl4pPr lvl="3" rtl="0">
              <a:lnSpc>
                <a:spcPct val="90000"/>
              </a:lnSpc>
              <a:spcBef>
                <a:spcPts val="0"/>
              </a:spcBef>
              <a:spcAft>
                <a:spcPts val="0"/>
              </a:spcAft>
              <a:buNone/>
              <a:defRPr/>
            </a:lvl4pPr>
            <a:lvl5pPr lvl="4" rtl="0">
              <a:lnSpc>
                <a:spcPct val="90000"/>
              </a:lnSpc>
              <a:spcBef>
                <a:spcPts val="0"/>
              </a:spcBef>
              <a:spcAft>
                <a:spcPts val="0"/>
              </a:spcAft>
              <a:buNone/>
              <a:defRPr/>
            </a:lvl5pPr>
            <a:lvl6pPr lvl="5" rtl="0">
              <a:lnSpc>
                <a:spcPct val="90000"/>
              </a:lnSpc>
              <a:spcBef>
                <a:spcPts val="0"/>
              </a:spcBef>
              <a:spcAft>
                <a:spcPts val="0"/>
              </a:spcAft>
              <a:buNone/>
              <a:defRPr/>
            </a:lvl6pPr>
            <a:lvl7pPr lvl="6" rtl="0">
              <a:lnSpc>
                <a:spcPct val="90000"/>
              </a:lnSpc>
              <a:spcBef>
                <a:spcPts val="0"/>
              </a:spcBef>
              <a:spcAft>
                <a:spcPts val="0"/>
              </a:spcAft>
              <a:buNone/>
              <a:defRPr/>
            </a:lvl7pPr>
            <a:lvl8pPr lvl="7" rtl="0">
              <a:lnSpc>
                <a:spcPct val="90000"/>
              </a:lnSpc>
              <a:spcBef>
                <a:spcPts val="0"/>
              </a:spcBef>
              <a:spcAft>
                <a:spcPts val="0"/>
              </a:spcAft>
              <a:buNone/>
              <a:defRPr/>
            </a:lvl8pPr>
            <a:lvl9pPr lvl="8" rtl="0">
              <a:lnSpc>
                <a:spcPct val="90000"/>
              </a:lnSpc>
              <a:spcBef>
                <a:spcPts val="0"/>
              </a:spcBef>
              <a:spcAft>
                <a:spcPts val="0"/>
              </a:spcAft>
              <a:buNone/>
              <a:defRPr/>
            </a:lvl9pPr>
          </a:lstStyle>
          <a:p>
            <a:endParaRPr/>
          </a:p>
        </p:txBody>
      </p:sp>
      <p:pic>
        <p:nvPicPr>
          <p:cNvPr id="29" name="Google Shape;29;p5"/>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ext with 2 Images slide">
  <p:cSld name="ONE_COLUMN_TEXT_1">
    <p:bg>
      <p:bgPr>
        <a:solidFill>
          <a:srgbClr val="FFFFFF"/>
        </a:solidFill>
        <a:effectLst/>
      </p:bgPr>
    </p:bg>
    <p:spTree>
      <p:nvGrpSpPr>
        <p:cNvPr id="1" name="Shape 295"/>
        <p:cNvGrpSpPr/>
        <p:nvPr/>
      </p:nvGrpSpPr>
      <p:grpSpPr>
        <a:xfrm>
          <a:off x="0" y="0"/>
          <a:ext cx="0" cy="0"/>
          <a:chOff x="0" y="0"/>
          <a:chExt cx="0" cy="0"/>
        </a:xfrm>
      </p:grpSpPr>
      <p:sp>
        <p:nvSpPr>
          <p:cNvPr id="296" name="Google Shape;296;p42"/>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297" name="Google Shape;297;p42"/>
          <p:cNvSpPr txBox="1">
            <a:spLocks noGrp="1"/>
          </p:cNvSpPr>
          <p:nvPr>
            <p:ph type="subTitle" idx="1"/>
          </p:nvPr>
        </p:nvSpPr>
        <p:spPr>
          <a:xfrm>
            <a:off x="481150" y="140621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3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298" name="Google Shape;298;p42"/>
          <p:cNvSpPr txBox="1">
            <a:spLocks noGrp="1"/>
          </p:cNvSpPr>
          <p:nvPr>
            <p:ph type="subTitle" idx="2"/>
          </p:nvPr>
        </p:nvSpPr>
        <p:spPr>
          <a:xfrm>
            <a:off x="503626" y="247464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0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299" name="Google Shape;299;p42"/>
          <p:cNvSpPr/>
          <p:nvPr/>
        </p:nvSpPr>
        <p:spPr>
          <a:xfrm>
            <a:off x="4925850" y="2613338"/>
            <a:ext cx="3634500" cy="2049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2"/>
          <p:cNvSpPr/>
          <p:nvPr/>
        </p:nvSpPr>
        <p:spPr>
          <a:xfrm>
            <a:off x="4925850" y="494075"/>
            <a:ext cx="3634500" cy="2049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1" name="Google Shape;301;p42"/>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ext with 1 Image slide">
  <p:cSld name="ONE_COLUMN_TEXT_1_1">
    <p:bg>
      <p:bgPr>
        <a:solidFill>
          <a:srgbClr val="FFFFFF"/>
        </a:solidFill>
        <a:effectLst/>
      </p:bgPr>
    </p:bg>
    <p:spTree>
      <p:nvGrpSpPr>
        <p:cNvPr id="1" name="Shape 302"/>
        <p:cNvGrpSpPr/>
        <p:nvPr/>
      </p:nvGrpSpPr>
      <p:grpSpPr>
        <a:xfrm>
          <a:off x="0" y="0"/>
          <a:ext cx="0" cy="0"/>
          <a:chOff x="0" y="0"/>
          <a:chExt cx="0" cy="0"/>
        </a:xfrm>
      </p:grpSpPr>
      <p:sp>
        <p:nvSpPr>
          <p:cNvPr id="303" name="Google Shape;303;p43"/>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304" name="Google Shape;304;p43"/>
          <p:cNvSpPr txBox="1">
            <a:spLocks noGrp="1"/>
          </p:cNvSpPr>
          <p:nvPr>
            <p:ph type="subTitle" idx="1" hasCustomPrompt="1"/>
          </p:nvPr>
        </p:nvSpPr>
        <p:spPr>
          <a:xfrm>
            <a:off x="481150" y="1242125"/>
            <a:ext cx="25713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7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r>
              <a:rPr lang="en-US" dirty="0" err="1"/>
              <a:t>hggsdfwewfawefawefef</a:t>
            </a:r>
            <a:endParaRPr dirty="0"/>
          </a:p>
        </p:txBody>
      </p:sp>
      <p:sp>
        <p:nvSpPr>
          <p:cNvPr id="305" name="Google Shape;305;p43"/>
          <p:cNvSpPr txBox="1">
            <a:spLocks noGrp="1"/>
          </p:cNvSpPr>
          <p:nvPr>
            <p:ph type="subTitle" idx="2"/>
          </p:nvPr>
        </p:nvSpPr>
        <p:spPr>
          <a:xfrm>
            <a:off x="503625" y="2349950"/>
            <a:ext cx="25713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000">
                <a:solidFill>
                  <a:schemeClr val="dk2"/>
                </a:solidFill>
                <a:latin typeface="Roboto"/>
                <a:ea typeface="Roboto"/>
                <a:cs typeface="Roboto"/>
                <a:sym typeface="Roboto"/>
              </a:defRPr>
            </a:lvl1pPr>
            <a:lvl2pPr lvl="1" rtl="0">
              <a:lnSpc>
                <a:spcPct val="90000"/>
              </a:lnSpc>
              <a:spcBef>
                <a:spcPts val="1600"/>
              </a:spcBef>
              <a:spcAft>
                <a:spcPts val="0"/>
              </a:spcAft>
              <a:buNone/>
              <a:defRPr sz="1000">
                <a:solidFill>
                  <a:schemeClr val="dk2"/>
                </a:solidFill>
                <a:latin typeface="Roboto"/>
                <a:ea typeface="Roboto"/>
                <a:cs typeface="Roboto"/>
                <a:sym typeface="Roboto"/>
              </a:defRPr>
            </a:lvl2pPr>
            <a:lvl3pPr lvl="2" rtl="0">
              <a:lnSpc>
                <a:spcPct val="90000"/>
              </a:lnSpc>
              <a:spcBef>
                <a:spcPts val="1600"/>
              </a:spcBef>
              <a:spcAft>
                <a:spcPts val="0"/>
              </a:spcAft>
              <a:buNone/>
              <a:defRPr sz="1000">
                <a:solidFill>
                  <a:schemeClr val="dk2"/>
                </a:solidFill>
                <a:latin typeface="Roboto"/>
                <a:ea typeface="Roboto"/>
                <a:cs typeface="Roboto"/>
                <a:sym typeface="Roboto"/>
              </a:defRPr>
            </a:lvl3pPr>
            <a:lvl4pPr lvl="3" rtl="0">
              <a:lnSpc>
                <a:spcPct val="90000"/>
              </a:lnSpc>
              <a:spcBef>
                <a:spcPts val="1600"/>
              </a:spcBef>
              <a:spcAft>
                <a:spcPts val="0"/>
              </a:spcAft>
              <a:buNone/>
              <a:defRPr sz="1000">
                <a:solidFill>
                  <a:schemeClr val="dk2"/>
                </a:solidFill>
                <a:latin typeface="Roboto"/>
                <a:ea typeface="Roboto"/>
                <a:cs typeface="Roboto"/>
                <a:sym typeface="Roboto"/>
              </a:defRPr>
            </a:lvl4pPr>
            <a:lvl5pPr lvl="4" rtl="0">
              <a:lnSpc>
                <a:spcPct val="90000"/>
              </a:lnSpc>
              <a:spcBef>
                <a:spcPts val="1600"/>
              </a:spcBef>
              <a:spcAft>
                <a:spcPts val="0"/>
              </a:spcAft>
              <a:buNone/>
              <a:defRPr sz="1000">
                <a:solidFill>
                  <a:schemeClr val="dk2"/>
                </a:solidFill>
                <a:latin typeface="Roboto"/>
                <a:ea typeface="Roboto"/>
                <a:cs typeface="Roboto"/>
                <a:sym typeface="Roboto"/>
              </a:defRPr>
            </a:lvl5pPr>
            <a:lvl6pPr lvl="5" rtl="0">
              <a:lnSpc>
                <a:spcPct val="90000"/>
              </a:lnSpc>
              <a:spcBef>
                <a:spcPts val="1600"/>
              </a:spcBef>
              <a:spcAft>
                <a:spcPts val="0"/>
              </a:spcAft>
              <a:buNone/>
              <a:defRPr sz="1000">
                <a:solidFill>
                  <a:schemeClr val="dk2"/>
                </a:solidFill>
                <a:latin typeface="Roboto"/>
                <a:ea typeface="Roboto"/>
                <a:cs typeface="Roboto"/>
                <a:sym typeface="Roboto"/>
              </a:defRPr>
            </a:lvl6pPr>
            <a:lvl7pPr lvl="6" rtl="0">
              <a:lnSpc>
                <a:spcPct val="90000"/>
              </a:lnSpc>
              <a:spcBef>
                <a:spcPts val="1600"/>
              </a:spcBef>
              <a:spcAft>
                <a:spcPts val="0"/>
              </a:spcAft>
              <a:buNone/>
              <a:defRPr sz="1000">
                <a:solidFill>
                  <a:schemeClr val="dk2"/>
                </a:solidFill>
                <a:latin typeface="Roboto"/>
                <a:ea typeface="Roboto"/>
                <a:cs typeface="Roboto"/>
                <a:sym typeface="Roboto"/>
              </a:defRPr>
            </a:lvl7pPr>
            <a:lvl8pPr lvl="7" rtl="0">
              <a:lnSpc>
                <a:spcPct val="90000"/>
              </a:lnSpc>
              <a:spcBef>
                <a:spcPts val="1600"/>
              </a:spcBef>
              <a:spcAft>
                <a:spcPts val="0"/>
              </a:spcAft>
              <a:buNone/>
              <a:defRPr sz="1000">
                <a:solidFill>
                  <a:schemeClr val="dk2"/>
                </a:solidFill>
                <a:latin typeface="Roboto"/>
                <a:ea typeface="Roboto"/>
                <a:cs typeface="Roboto"/>
                <a:sym typeface="Roboto"/>
              </a:defRPr>
            </a:lvl8pPr>
            <a:lvl9pPr lvl="8" rtl="0">
              <a:lnSpc>
                <a:spcPct val="90000"/>
              </a:lnSpc>
              <a:spcBef>
                <a:spcPts val="1600"/>
              </a:spcBef>
              <a:spcAft>
                <a:spcPts val="1600"/>
              </a:spcAft>
              <a:buNone/>
              <a:defRPr sz="1000">
                <a:solidFill>
                  <a:schemeClr val="dk2"/>
                </a:solidFill>
                <a:latin typeface="Roboto"/>
                <a:ea typeface="Roboto"/>
                <a:cs typeface="Roboto"/>
                <a:sym typeface="Roboto"/>
              </a:defRPr>
            </a:lvl9pPr>
          </a:lstStyle>
          <a:p>
            <a:endParaRPr/>
          </a:p>
        </p:txBody>
      </p:sp>
      <p:pic>
        <p:nvPicPr>
          <p:cNvPr id="307" name="Google Shape;307;p43"/>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2 Images and Text slide">
  <p:cSld name="ONE_COLUMN_TEXT_1_1_1">
    <p:bg>
      <p:bgPr>
        <a:solidFill>
          <a:srgbClr val="FFFFFF"/>
        </a:solidFill>
        <a:effectLst/>
      </p:bgPr>
    </p:bg>
    <p:spTree>
      <p:nvGrpSpPr>
        <p:cNvPr id="1" name="Shape 308"/>
        <p:cNvGrpSpPr/>
        <p:nvPr/>
      </p:nvGrpSpPr>
      <p:grpSpPr>
        <a:xfrm>
          <a:off x="0" y="0"/>
          <a:ext cx="0" cy="0"/>
          <a:chOff x="0" y="0"/>
          <a:chExt cx="0" cy="0"/>
        </a:xfrm>
      </p:grpSpPr>
      <p:sp>
        <p:nvSpPr>
          <p:cNvPr id="309" name="Google Shape;309;p44"/>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310" name="Google Shape;310;p44"/>
          <p:cNvSpPr txBox="1">
            <a:spLocks noGrp="1"/>
          </p:cNvSpPr>
          <p:nvPr>
            <p:ph type="body" idx="1"/>
          </p:nvPr>
        </p:nvSpPr>
        <p:spPr>
          <a:xfrm>
            <a:off x="530259" y="3925247"/>
            <a:ext cx="3277500" cy="631500"/>
          </a:xfrm>
          <a:prstGeom prst="rect">
            <a:avLst/>
          </a:prstGeom>
        </p:spPr>
        <p:txBody>
          <a:bodyPr spcFirstLastPara="1" wrap="square" lIns="91425" tIns="91425" rIns="91425" bIns="91425" anchor="t" anchorCtr="0">
            <a:noAutofit/>
          </a:bodyPr>
          <a:lstStyle>
            <a:lvl1pPr marL="457200" marR="0" lvl="0" indent="-228600" algn="l" rtl="0">
              <a:lnSpc>
                <a:spcPct val="90000"/>
              </a:lnSpc>
              <a:spcBef>
                <a:spcPts val="0"/>
              </a:spcBef>
              <a:spcAft>
                <a:spcPts val="0"/>
              </a:spcAft>
              <a:buNone/>
              <a:defRPr sz="800">
                <a:solidFill>
                  <a:schemeClr val="dk2"/>
                </a:solidFill>
                <a:latin typeface="Roboto"/>
                <a:ea typeface="Roboto"/>
                <a:cs typeface="Roboto"/>
                <a:sym typeface="Roboto"/>
              </a:defRPr>
            </a:lvl1pPr>
            <a:lvl2pPr marL="914400" lvl="1"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2pPr>
            <a:lvl3pPr marL="1371600" lvl="2"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3pPr>
            <a:lvl4pPr marL="1828800" lvl="3"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4pPr>
            <a:lvl5pPr marL="2286000" lvl="4"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5pPr>
            <a:lvl6pPr marL="2743200" lvl="5"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6pPr>
            <a:lvl7pPr marL="3200400" lvl="6"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marL="3657600" lvl="7"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8pPr>
            <a:lvl9pPr marL="4114800" lvl="8" indent="-279400" rtl="0">
              <a:lnSpc>
                <a:spcPct val="90000"/>
              </a:lnSpc>
              <a:spcBef>
                <a:spcPts val="1600"/>
              </a:spcBef>
              <a:spcAft>
                <a:spcPts val="1600"/>
              </a:spcAft>
              <a:buClr>
                <a:schemeClr val="dk2"/>
              </a:buClr>
              <a:buSzPts val="800"/>
              <a:buFont typeface="Roboto"/>
              <a:buChar char="■"/>
              <a:defRPr sz="800">
                <a:solidFill>
                  <a:schemeClr val="dk2"/>
                </a:solidFill>
                <a:latin typeface="Roboto"/>
                <a:ea typeface="Roboto"/>
                <a:cs typeface="Roboto"/>
                <a:sym typeface="Roboto"/>
              </a:defRPr>
            </a:lvl9pPr>
          </a:lstStyle>
          <a:p>
            <a:endParaRPr/>
          </a:p>
        </p:txBody>
      </p:sp>
      <p:sp>
        <p:nvSpPr>
          <p:cNvPr id="311" name="Google Shape;311;p44"/>
          <p:cNvSpPr txBox="1">
            <a:spLocks noGrp="1"/>
          </p:cNvSpPr>
          <p:nvPr>
            <p:ph type="title" idx="2"/>
          </p:nvPr>
        </p:nvSpPr>
        <p:spPr>
          <a:xfrm>
            <a:off x="516399" y="3941273"/>
            <a:ext cx="3082200" cy="2862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1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200">
                <a:solidFill>
                  <a:schemeClr val="dk2"/>
                </a:solidFill>
              </a:defRPr>
            </a:lvl2pPr>
            <a:lvl3pPr lvl="2" rtl="0">
              <a:lnSpc>
                <a:spcPct val="90000"/>
              </a:lnSpc>
              <a:spcBef>
                <a:spcPts val="0"/>
              </a:spcBef>
              <a:spcAft>
                <a:spcPts val="0"/>
              </a:spcAft>
              <a:buNone/>
              <a:defRPr sz="1200">
                <a:solidFill>
                  <a:schemeClr val="dk2"/>
                </a:solidFill>
              </a:defRPr>
            </a:lvl3pPr>
            <a:lvl4pPr lvl="3" rtl="0">
              <a:lnSpc>
                <a:spcPct val="90000"/>
              </a:lnSpc>
              <a:spcBef>
                <a:spcPts val="0"/>
              </a:spcBef>
              <a:spcAft>
                <a:spcPts val="0"/>
              </a:spcAft>
              <a:buNone/>
              <a:defRPr sz="1200">
                <a:solidFill>
                  <a:schemeClr val="dk2"/>
                </a:solidFill>
              </a:defRPr>
            </a:lvl4pPr>
            <a:lvl5pPr lvl="4" rtl="0">
              <a:lnSpc>
                <a:spcPct val="90000"/>
              </a:lnSpc>
              <a:spcBef>
                <a:spcPts val="0"/>
              </a:spcBef>
              <a:spcAft>
                <a:spcPts val="0"/>
              </a:spcAft>
              <a:buNone/>
              <a:defRPr sz="1200">
                <a:solidFill>
                  <a:schemeClr val="dk2"/>
                </a:solidFill>
              </a:defRPr>
            </a:lvl5pPr>
            <a:lvl6pPr lvl="5" rtl="0">
              <a:lnSpc>
                <a:spcPct val="90000"/>
              </a:lnSpc>
              <a:spcBef>
                <a:spcPts val="0"/>
              </a:spcBef>
              <a:spcAft>
                <a:spcPts val="0"/>
              </a:spcAft>
              <a:buNone/>
              <a:defRPr sz="1200">
                <a:solidFill>
                  <a:schemeClr val="dk2"/>
                </a:solidFill>
              </a:defRPr>
            </a:lvl6pPr>
            <a:lvl7pPr lvl="6" rtl="0">
              <a:lnSpc>
                <a:spcPct val="90000"/>
              </a:lnSpc>
              <a:spcBef>
                <a:spcPts val="0"/>
              </a:spcBef>
              <a:spcAft>
                <a:spcPts val="0"/>
              </a:spcAft>
              <a:buNone/>
              <a:defRPr sz="1200">
                <a:solidFill>
                  <a:schemeClr val="dk2"/>
                </a:solidFill>
              </a:defRPr>
            </a:lvl7pPr>
            <a:lvl8pPr lvl="7" rtl="0">
              <a:lnSpc>
                <a:spcPct val="90000"/>
              </a:lnSpc>
              <a:spcBef>
                <a:spcPts val="0"/>
              </a:spcBef>
              <a:spcAft>
                <a:spcPts val="0"/>
              </a:spcAft>
              <a:buNone/>
              <a:defRPr sz="1200">
                <a:solidFill>
                  <a:schemeClr val="dk2"/>
                </a:solidFill>
              </a:defRPr>
            </a:lvl8pPr>
            <a:lvl9pPr lvl="8" rtl="0">
              <a:lnSpc>
                <a:spcPct val="90000"/>
              </a:lnSpc>
              <a:spcBef>
                <a:spcPts val="0"/>
              </a:spcBef>
              <a:spcAft>
                <a:spcPts val="0"/>
              </a:spcAft>
              <a:buNone/>
              <a:defRPr sz="1200">
                <a:solidFill>
                  <a:schemeClr val="dk2"/>
                </a:solidFill>
              </a:defRPr>
            </a:lvl9pPr>
          </a:lstStyle>
          <a:p>
            <a:endParaRPr/>
          </a:p>
        </p:txBody>
      </p:sp>
      <p:sp>
        <p:nvSpPr>
          <p:cNvPr id="312" name="Google Shape;312;p44"/>
          <p:cNvSpPr txBox="1">
            <a:spLocks noGrp="1"/>
          </p:cNvSpPr>
          <p:nvPr>
            <p:ph type="body" idx="3"/>
          </p:nvPr>
        </p:nvSpPr>
        <p:spPr>
          <a:xfrm>
            <a:off x="4776209" y="3925247"/>
            <a:ext cx="3277500" cy="631500"/>
          </a:xfrm>
          <a:prstGeom prst="rect">
            <a:avLst/>
          </a:prstGeom>
        </p:spPr>
        <p:txBody>
          <a:bodyPr spcFirstLastPara="1" wrap="square" lIns="91425" tIns="91425" rIns="91425" bIns="91425" anchor="t" anchorCtr="0">
            <a:noAutofit/>
          </a:bodyPr>
          <a:lstStyle>
            <a:lvl1pPr marL="457200" marR="0" lvl="0" indent="-228600" algn="l" rtl="0">
              <a:lnSpc>
                <a:spcPct val="90000"/>
              </a:lnSpc>
              <a:spcBef>
                <a:spcPts val="0"/>
              </a:spcBef>
              <a:spcAft>
                <a:spcPts val="0"/>
              </a:spcAft>
              <a:buNone/>
              <a:defRPr sz="800">
                <a:solidFill>
                  <a:schemeClr val="dk2"/>
                </a:solidFill>
                <a:latin typeface="Roboto"/>
                <a:ea typeface="Roboto"/>
                <a:cs typeface="Roboto"/>
                <a:sym typeface="Roboto"/>
              </a:defRPr>
            </a:lvl1pPr>
            <a:lvl2pPr marL="914400" lvl="1"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2pPr>
            <a:lvl3pPr marL="1371600" lvl="2"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3pPr>
            <a:lvl4pPr marL="1828800" lvl="3"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4pPr>
            <a:lvl5pPr marL="2286000" lvl="4"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5pPr>
            <a:lvl6pPr marL="2743200" lvl="5"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6pPr>
            <a:lvl7pPr marL="3200400" lvl="6"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marL="3657600" lvl="7"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8pPr>
            <a:lvl9pPr marL="4114800" lvl="8" indent="-279400" rtl="0">
              <a:lnSpc>
                <a:spcPct val="90000"/>
              </a:lnSpc>
              <a:spcBef>
                <a:spcPts val="1600"/>
              </a:spcBef>
              <a:spcAft>
                <a:spcPts val="1600"/>
              </a:spcAft>
              <a:buClr>
                <a:schemeClr val="dk2"/>
              </a:buClr>
              <a:buSzPts val="800"/>
              <a:buFont typeface="Roboto"/>
              <a:buChar char="■"/>
              <a:defRPr sz="800">
                <a:solidFill>
                  <a:schemeClr val="dk2"/>
                </a:solidFill>
                <a:latin typeface="Roboto"/>
                <a:ea typeface="Roboto"/>
                <a:cs typeface="Roboto"/>
                <a:sym typeface="Roboto"/>
              </a:defRPr>
            </a:lvl9pPr>
          </a:lstStyle>
          <a:p>
            <a:endParaRPr/>
          </a:p>
        </p:txBody>
      </p:sp>
      <p:sp>
        <p:nvSpPr>
          <p:cNvPr id="313" name="Google Shape;313;p44"/>
          <p:cNvSpPr txBox="1">
            <a:spLocks noGrp="1"/>
          </p:cNvSpPr>
          <p:nvPr>
            <p:ph type="title" idx="4"/>
          </p:nvPr>
        </p:nvSpPr>
        <p:spPr>
          <a:xfrm>
            <a:off x="4762349" y="3941273"/>
            <a:ext cx="3082200" cy="2862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1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200">
                <a:solidFill>
                  <a:schemeClr val="dk2"/>
                </a:solidFill>
              </a:defRPr>
            </a:lvl2pPr>
            <a:lvl3pPr lvl="2" rtl="0">
              <a:lnSpc>
                <a:spcPct val="90000"/>
              </a:lnSpc>
              <a:spcBef>
                <a:spcPts val="0"/>
              </a:spcBef>
              <a:spcAft>
                <a:spcPts val="0"/>
              </a:spcAft>
              <a:buNone/>
              <a:defRPr sz="1200">
                <a:solidFill>
                  <a:schemeClr val="dk2"/>
                </a:solidFill>
              </a:defRPr>
            </a:lvl3pPr>
            <a:lvl4pPr lvl="3" rtl="0">
              <a:lnSpc>
                <a:spcPct val="90000"/>
              </a:lnSpc>
              <a:spcBef>
                <a:spcPts val="0"/>
              </a:spcBef>
              <a:spcAft>
                <a:spcPts val="0"/>
              </a:spcAft>
              <a:buNone/>
              <a:defRPr sz="1200">
                <a:solidFill>
                  <a:schemeClr val="dk2"/>
                </a:solidFill>
              </a:defRPr>
            </a:lvl4pPr>
            <a:lvl5pPr lvl="4" rtl="0">
              <a:lnSpc>
                <a:spcPct val="90000"/>
              </a:lnSpc>
              <a:spcBef>
                <a:spcPts val="0"/>
              </a:spcBef>
              <a:spcAft>
                <a:spcPts val="0"/>
              </a:spcAft>
              <a:buNone/>
              <a:defRPr sz="1200">
                <a:solidFill>
                  <a:schemeClr val="dk2"/>
                </a:solidFill>
              </a:defRPr>
            </a:lvl5pPr>
            <a:lvl6pPr lvl="5" rtl="0">
              <a:lnSpc>
                <a:spcPct val="90000"/>
              </a:lnSpc>
              <a:spcBef>
                <a:spcPts val="0"/>
              </a:spcBef>
              <a:spcAft>
                <a:spcPts val="0"/>
              </a:spcAft>
              <a:buNone/>
              <a:defRPr sz="1200">
                <a:solidFill>
                  <a:schemeClr val="dk2"/>
                </a:solidFill>
              </a:defRPr>
            </a:lvl6pPr>
            <a:lvl7pPr lvl="6" rtl="0">
              <a:lnSpc>
                <a:spcPct val="90000"/>
              </a:lnSpc>
              <a:spcBef>
                <a:spcPts val="0"/>
              </a:spcBef>
              <a:spcAft>
                <a:spcPts val="0"/>
              </a:spcAft>
              <a:buNone/>
              <a:defRPr sz="1200">
                <a:solidFill>
                  <a:schemeClr val="dk2"/>
                </a:solidFill>
              </a:defRPr>
            </a:lvl7pPr>
            <a:lvl8pPr lvl="7" rtl="0">
              <a:lnSpc>
                <a:spcPct val="90000"/>
              </a:lnSpc>
              <a:spcBef>
                <a:spcPts val="0"/>
              </a:spcBef>
              <a:spcAft>
                <a:spcPts val="0"/>
              </a:spcAft>
              <a:buNone/>
              <a:defRPr sz="1200">
                <a:solidFill>
                  <a:schemeClr val="dk2"/>
                </a:solidFill>
              </a:defRPr>
            </a:lvl8pPr>
            <a:lvl9pPr lvl="8" rtl="0">
              <a:lnSpc>
                <a:spcPct val="90000"/>
              </a:lnSpc>
              <a:spcBef>
                <a:spcPts val="0"/>
              </a:spcBef>
              <a:spcAft>
                <a:spcPts val="0"/>
              </a:spcAft>
              <a:buNone/>
              <a:defRPr sz="1200">
                <a:solidFill>
                  <a:schemeClr val="dk2"/>
                </a:solidFill>
              </a:defRPr>
            </a:lvl9pPr>
          </a:lstStyle>
          <a:p>
            <a:endParaRPr/>
          </a:p>
        </p:txBody>
      </p:sp>
      <p:sp>
        <p:nvSpPr>
          <p:cNvPr id="314" name="Google Shape;314;p44"/>
          <p:cNvSpPr/>
          <p:nvPr/>
        </p:nvSpPr>
        <p:spPr>
          <a:xfrm>
            <a:off x="595325" y="1211950"/>
            <a:ext cx="3709500" cy="22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4"/>
          <p:cNvSpPr/>
          <p:nvPr/>
        </p:nvSpPr>
        <p:spPr>
          <a:xfrm>
            <a:off x="4823600" y="1211950"/>
            <a:ext cx="3709500" cy="22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6" name="Google Shape;316;p44"/>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 Image and Text slide">
  <p:cSld name="ONE_COLUMN_TEXT_1_1_1_1">
    <p:bg>
      <p:bgPr>
        <a:solidFill>
          <a:srgbClr val="FFFFFF"/>
        </a:solidFill>
        <a:effectLst/>
      </p:bgPr>
    </p:bg>
    <p:spTree>
      <p:nvGrpSpPr>
        <p:cNvPr id="1" name="Shape 317"/>
        <p:cNvGrpSpPr/>
        <p:nvPr/>
      </p:nvGrpSpPr>
      <p:grpSpPr>
        <a:xfrm>
          <a:off x="0" y="0"/>
          <a:ext cx="0" cy="0"/>
          <a:chOff x="0" y="0"/>
          <a:chExt cx="0" cy="0"/>
        </a:xfrm>
      </p:grpSpPr>
      <p:sp>
        <p:nvSpPr>
          <p:cNvPr id="318" name="Google Shape;318;p45"/>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319" name="Google Shape;319;p45"/>
          <p:cNvSpPr txBox="1">
            <a:spLocks noGrp="1"/>
          </p:cNvSpPr>
          <p:nvPr>
            <p:ph type="title" idx="2"/>
          </p:nvPr>
        </p:nvSpPr>
        <p:spPr>
          <a:xfrm>
            <a:off x="495600" y="3664077"/>
            <a:ext cx="2386800" cy="2862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000" b="1">
                <a:solidFill>
                  <a:schemeClr val="dk2"/>
                </a:solidFill>
                <a:latin typeface="Google Sans"/>
                <a:ea typeface="Google Sans"/>
                <a:cs typeface="Google Sans"/>
                <a:sym typeface="Google Sans"/>
              </a:defRPr>
            </a:lvl1pPr>
            <a:lvl2pPr lvl="1" rtl="0">
              <a:lnSpc>
                <a:spcPct val="90000"/>
              </a:lnSpc>
              <a:spcBef>
                <a:spcPts val="0"/>
              </a:spcBef>
              <a:spcAft>
                <a:spcPts val="0"/>
              </a:spcAft>
              <a:buNone/>
              <a:defRPr>
                <a:solidFill>
                  <a:schemeClr val="dk2"/>
                </a:solidFill>
              </a:defRPr>
            </a:lvl2pPr>
            <a:lvl3pPr lvl="2" rtl="0">
              <a:lnSpc>
                <a:spcPct val="90000"/>
              </a:lnSpc>
              <a:spcBef>
                <a:spcPts val="0"/>
              </a:spcBef>
              <a:spcAft>
                <a:spcPts val="0"/>
              </a:spcAft>
              <a:buNone/>
              <a:defRPr>
                <a:solidFill>
                  <a:schemeClr val="dk2"/>
                </a:solidFill>
              </a:defRPr>
            </a:lvl3pPr>
            <a:lvl4pPr lvl="3" rtl="0">
              <a:lnSpc>
                <a:spcPct val="90000"/>
              </a:lnSpc>
              <a:spcBef>
                <a:spcPts val="0"/>
              </a:spcBef>
              <a:spcAft>
                <a:spcPts val="0"/>
              </a:spcAft>
              <a:buNone/>
              <a:defRPr>
                <a:solidFill>
                  <a:schemeClr val="dk2"/>
                </a:solidFill>
              </a:defRPr>
            </a:lvl4pPr>
            <a:lvl5pPr lvl="4" rtl="0">
              <a:lnSpc>
                <a:spcPct val="90000"/>
              </a:lnSpc>
              <a:spcBef>
                <a:spcPts val="0"/>
              </a:spcBef>
              <a:spcAft>
                <a:spcPts val="0"/>
              </a:spcAft>
              <a:buNone/>
              <a:defRPr>
                <a:solidFill>
                  <a:schemeClr val="dk2"/>
                </a:solidFill>
              </a:defRPr>
            </a:lvl5pPr>
            <a:lvl6pPr lvl="5" rtl="0">
              <a:lnSpc>
                <a:spcPct val="90000"/>
              </a:lnSpc>
              <a:spcBef>
                <a:spcPts val="0"/>
              </a:spcBef>
              <a:spcAft>
                <a:spcPts val="0"/>
              </a:spcAft>
              <a:buNone/>
              <a:defRPr>
                <a:solidFill>
                  <a:schemeClr val="dk2"/>
                </a:solidFill>
              </a:defRPr>
            </a:lvl6pPr>
            <a:lvl7pPr lvl="6" rtl="0">
              <a:lnSpc>
                <a:spcPct val="90000"/>
              </a:lnSpc>
              <a:spcBef>
                <a:spcPts val="0"/>
              </a:spcBef>
              <a:spcAft>
                <a:spcPts val="0"/>
              </a:spcAft>
              <a:buNone/>
              <a:defRPr>
                <a:solidFill>
                  <a:schemeClr val="dk2"/>
                </a:solidFill>
              </a:defRPr>
            </a:lvl7pPr>
            <a:lvl8pPr lvl="7" rtl="0">
              <a:lnSpc>
                <a:spcPct val="90000"/>
              </a:lnSpc>
              <a:spcBef>
                <a:spcPts val="0"/>
              </a:spcBef>
              <a:spcAft>
                <a:spcPts val="0"/>
              </a:spcAft>
              <a:buNone/>
              <a:defRPr>
                <a:solidFill>
                  <a:schemeClr val="dk2"/>
                </a:solidFill>
              </a:defRPr>
            </a:lvl8pPr>
            <a:lvl9pPr lvl="8" rtl="0">
              <a:lnSpc>
                <a:spcPct val="90000"/>
              </a:lnSpc>
              <a:spcBef>
                <a:spcPts val="0"/>
              </a:spcBef>
              <a:spcAft>
                <a:spcPts val="0"/>
              </a:spcAft>
              <a:buNone/>
              <a:defRPr>
                <a:solidFill>
                  <a:schemeClr val="dk2"/>
                </a:solidFill>
              </a:defRPr>
            </a:lvl9pPr>
          </a:lstStyle>
          <a:p>
            <a:endParaRPr/>
          </a:p>
        </p:txBody>
      </p:sp>
      <p:sp>
        <p:nvSpPr>
          <p:cNvPr id="320" name="Google Shape;320;p45"/>
          <p:cNvSpPr txBox="1">
            <a:spLocks noGrp="1"/>
          </p:cNvSpPr>
          <p:nvPr>
            <p:ph type="body" idx="1"/>
          </p:nvPr>
        </p:nvSpPr>
        <p:spPr>
          <a:xfrm>
            <a:off x="495599" y="3849050"/>
            <a:ext cx="2386800" cy="631500"/>
          </a:xfrm>
          <a:prstGeom prst="rect">
            <a:avLst/>
          </a:prstGeom>
        </p:spPr>
        <p:txBody>
          <a:bodyPr spcFirstLastPara="1" wrap="square" lIns="91425" tIns="91425" rIns="91425" bIns="91425" anchor="t" anchorCtr="0">
            <a:noAutofit/>
          </a:bodyPr>
          <a:lstStyle>
            <a:lvl1pPr marL="457200" lvl="0" indent="-279400" rtl="0">
              <a:lnSpc>
                <a:spcPct val="90000"/>
              </a:lnSpc>
              <a:spcBef>
                <a:spcPts val="0"/>
              </a:spcBef>
              <a:spcAft>
                <a:spcPts val="0"/>
              </a:spcAft>
              <a:buClr>
                <a:schemeClr val="dk2"/>
              </a:buClr>
              <a:buSzPts val="800"/>
              <a:buFont typeface="Roboto"/>
              <a:buChar char="●"/>
              <a:defRPr sz="800">
                <a:solidFill>
                  <a:schemeClr val="dk2"/>
                </a:solidFill>
                <a:latin typeface="Roboto"/>
                <a:ea typeface="Roboto"/>
                <a:cs typeface="Roboto"/>
                <a:sym typeface="Roboto"/>
              </a:defRPr>
            </a:lvl1pPr>
            <a:lvl2pPr marL="914400" lvl="1"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2pPr>
            <a:lvl3pPr marL="1371600" lvl="2"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3pPr>
            <a:lvl4pPr marL="1828800" lvl="3"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4pPr>
            <a:lvl5pPr marL="2286000" lvl="4"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5pPr>
            <a:lvl6pPr marL="2743200" lvl="5"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6pPr>
            <a:lvl7pPr marL="3200400" lvl="6"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marL="3657600" lvl="7"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8pPr>
            <a:lvl9pPr marL="4114800" lvl="8" indent="-279400" rtl="0">
              <a:lnSpc>
                <a:spcPct val="90000"/>
              </a:lnSpc>
              <a:spcBef>
                <a:spcPts val="1600"/>
              </a:spcBef>
              <a:spcAft>
                <a:spcPts val="1600"/>
              </a:spcAft>
              <a:buClr>
                <a:schemeClr val="dk2"/>
              </a:buClr>
              <a:buSzPts val="800"/>
              <a:buFont typeface="Roboto"/>
              <a:buChar char="■"/>
              <a:defRPr sz="800">
                <a:solidFill>
                  <a:schemeClr val="dk2"/>
                </a:solidFill>
                <a:latin typeface="Roboto"/>
                <a:ea typeface="Roboto"/>
                <a:cs typeface="Roboto"/>
                <a:sym typeface="Roboto"/>
              </a:defRPr>
            </a:lvl9pPr>
          </a:lstStyle>
          <a:p>
            <a:endParaRPr/>
          </a:p>
        </p:txBody>
      </p:sp>
      <p:sp>
        <p:nvSpPr>
          <p:cNvPr id="321" name="Google Shape;321;p45"/>
          <p:cNvSpPr txBox="1">
            <a:spLocks noGrp="1"/>
          </p:cNvSpPr>
          <p:nvPr>
            <p:ph type="title" idx="3"/>
          </p:nvPr>
        </p:nvSpPr>
        <p:spPr>
          <a:xfrm>
            <a:off x="3356193" y="3664077"/>
            <a:ext cx="2386800" cy="2862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000" b="1">
                <a:solidFill>
                  <a:schemeClr val="dk2"/>
                </a:solidFill>
                <a:latin typeface="Google Sans"/>
                <a:ea typeface="Google Sans"/>
                <a:cs typeface="Google Sans"/>
                <a:sym typeface="Google Sans"/>
              </a:defRPr>
            </a:lvl1pPr>
            <a:lvl2pPr lvl="1" rtl="0">
              <a:lnSpc>
                <a:spcPct val="90000"/>
              </a:lnSpc>
              <a:spcBef>
                <a:spcPts val="0"/>
              </a:spcBef>
              <a:spcAft>
                <a:spcPts val="0"/>
              </a:spcAft>
              <a:buNone/>
              <a:defRPr>
                <a:solidFill>
                  <a:schemeClr val="dk2"/>
                </a:solidFill>
              </a:defRPr>
            </a:lvl2pPr>
            <a:lvl3pPr lvl="2" rtl="0">
              <a:lnSpc>
                <a:spcPct val="90000"/>
              </a:lnSpc>
              <a:spcBef>
                <a:spcPts val="0"/>
              </a:spcBef>
              <a:spcAft>
                <a:spcPts val="0"/>
              </a:spcAft>
              <a:buNone/>
              <a:defRPr>
                <a:solidFill>
                  <a:schemeClr val="dk2"/>
                </a:solidFill>
              </a:defRPr>
            </a:lvl3pPr>
            <a:lvl4pPr lvl="3" rtl="0">
              <a:lnSpc>
                <a:spcPct val="90000"/>
              </a:lnSpc>
              <a:spcBef>
                <a:spcPts val="0"/>
              </a:spcBef>
              <a:spcAft>
                <a:spcPts val="0"/>
              </a:spcAft>
              <a:buNone/>
              <a:defRPr>
                <a:solidFill>
                  <a:schemeClr val="dk2"/>
                </a:solidFill>
              </a:defRPr>
            </a:lvl4pPr>
            <a:lvl5pPr lvl="4" rtl="0">
              <a:lnSpc>
                <a:spcPct val="90000"/>
              </a:lnSpc>
              <a:spcBef>
                <a:spcPts val="0"/>
              </a:spcBef>
              <a:spcAft>
                <a:spcPts val="0"/>
              </a:spcAft>
              <a:buNone/>
              <a:defRPr>
                <a:solidFill>
                  <a:schemeClr val="dk2"/>
                </a:solidFill>
              </a:defRPr>
            </a:lvl5pPr>
            <a:lvl6pPr lvl="5" rtl="0">
              <a:lnSpc>
                <a:spcPct val="90000"/>
              </a:lnSpc>
              <a:spcBef>
                <a:spcPts val="0"/>
              </a:spcBef>
              <a:spcAft>
                <a:spcPts val="0"/>
              </a:spcAft>
              <a:buNone/>
              <a:defRPr>
                <a:solidFill>
                  <a:schemeClr val="dk2"/>
                </a:solidFill>
              </a:defRPr>
            </a:lvl6pPr>
            <a:lvl7pPr lvl="6" rtl="0">
              <a:lnSpc>
                <a:spcPct val="90000"/>
              </a:lnSpc>
              <a:spcBef>
                <a:spcPts val="0"/>
              </a:spcBef>
              <a:spcAft>
                <a:spcPts val="0"/>
              </a:spcAft>
              <a:buNone/>
              <a:defRPr>
                <a:solidFill>
                  <a:schemeClr val="dk2"/>
                </a:solidFill>
              </a:defRPr>
            </a:lvl7pPr>
            <a:lvl8pPr lvl="7" rtl="0">
              <a:lnSpc>
                <a:spcPct val="90000"/>
              </a:lnSpc>
              <a:spcBef>
                <a:spcPts val="0"/>
              </a:spcBef>
              <a:spcAft>
                <a:spcPts val="0"/>
              </a:spcAft>
              <a:buNone/>
              <a:defRPr>
                <a:solidFill>
                  <a:schemeClr val="dk2"/>
                </a:solidFill>
              </a:defRPr>
            </a:lvl8pPr>
            <a:lvl9pPr lvl="8" rtl="0">
              <a:lnSpc>
                <a:spcPct val="90000"/>
              </a:lnSpc>
              <a:spcBef>
                <a:spcPts val="0"/>
              </a:spcBef>
              <a:spcAft>
                <a:spcPts val="0"/>
              </a:spcAft>
              <a:buNone/>
              <a:defRPr>
                <a:solidFill>
                  <a:schemeClr val="dk2"/>
                </a:solidFill>
              </a:defRPr>
            </a:lvl9pPr>
          </a:lstStyle>
          <a:p>
            <a:endParaRPr/>
          </a:p>
        </p:txBody>
      </p:sp>
      <p:sp>
        <p:nvSpPr>
          <p:cNvPr id="322" name="Google Shape;322;p45"/>
          <p:cNvSpPr txBox="1">
            <a:spLocks noGrp="1"/>
          </p:cNvSpPr>
          <p:nvPr>
            <p:ph type="body" idx="4"/>
          </p:nvPr>
        </p:nvSpPr>
        <p:spPr>
          <a:xfrm>
            <a:off x="3356192" y="3849050"/>
            <a:ext cx="2386800" cy="631500"/>
          </a:xfrm>
          <a:prstGeom prst="rect">
            <a:avLst/>
          </a:prstGeom>
        </p:spPr>
        <p:txBody>
          <a:bodyPr spcFirstLastPara="1" wrap="square" lIns="91425" tIns="91425" rIns="91425" bIns="91425" anchor="t" anchorCtr="0">
            <a:noAutofit/>
          </a:bodyPr>
          <a:lstStyle>
            <a:lvl1pPr marL="457200" lvl="0" indent="-279400" rtl="0">
              <a:lnSpc>
                <a:spcPct val="90000"/>
              </a:lnSpc>
              <a:spcBef>
                <a:spcPts val="0"/>
              </a:spcBef>
              <a:spcAft>
                <a:spcPts val="0"/>
              </a:spcAft>
              <a:buClr>
                <a:schemeClr val="dk2"/>
              </a:buClr>
              <a:buSzPts val="800"/>
              <a:buFont typeface="Roboto"/>
              <a:buChar char="●"/>
              <a:defRPr sz="800">
                <a:solidFill>
                  <a:schemeClr val="dk2"/>
                </a:solidFill>
                <a:latin typeface="Roboto"/>
                <a:ea typeface="Roboto"/>
                <a:cs typeface="Roboto"/>
                <a:sym typeface="Roboto"/>
              </a:defRPr>
            </a:lvl1pPr>
            <a:lvl2pPr marL="914400" lvl="1"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2pPr>
            <a:lvl3pPr marL="1371600" lvl="2"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3pPr>
            <a:lvl4pPr marL="1828800" lvl="3"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4pPr>
            <a:lvl5pPr marL="2286000" lvl="4"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5pPr>
            <a:lvl6pPr marL="2743200" lvl="5"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6pPr>
            <a:lvl7pPr marL="3200400" lvl="6"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marL="3657600" lvl="7"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8pPr>
            <a:lvl9pPr marL="4114800" lvl="8" indent="-279400" rtl="0">
              <a:lnSpc>
                <a:spcPct val="90000"/>
              </a:lnSpc>
              <a:spcBef>
                <a:spcPts val="1600"/>
              </a:spcBef>
              <a:spcAft>
                <a:spcPts val="1600"/>
              </a:spcAft>
              <a:buClr>
                <a:schemeClr val="dk2"/>
              </a:buClr>
              <a:buSzPts val="800"/>
              <a:buFont typeface="Roboto"/>
              <a:buChar char="■"/>
              <a:defRPr sz="800">
                <a:solidFill>
                  <a:schemeClr val="dk2"/>
                </a:solidFill>
                <a:latin typeface="Roboto"/>
                <a:ea typeface="Roboto"/>
                <a:cs typeface="Roboto"/>
                <a:sym typeface="Roboto"/>
              </a:defRPr>
            </a:lvl9pPr>
          </a:lstStyle>
          <a:p>
            <a:endParaRPr/>
          </a:p>
        </p:txBody>
      </p:sp>
      <p:sp>
        <p:nvSpPr>
          <p:cNvPr id="323" name="Google Shape;323;p45"/>
          <p:cNvSpPr txBox="1">
            <a:spLocks noGrp="1"/>
          </p:cNvSpPr>
          <p:nvPr>
            <p:ph type="title" idx="5"/>
          </p:nvPr>
        </p:nvSpPr>
        <p:spPr>
          <a:xfrm>
            <a:off x="6187761" y="3664077"/>
            <a:ext cx="2386800" cy="2862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000" b="1">
                <a:solidFill>
                  <a:schemeClr val="dk2"/>
                </a:solidFill>
                <a:latin typeface="Google Sans"/>
                <a:ea typeface="Google Sans"/>
                <a:cs typeface="Google Sans"/>
                <a:sym typeface="Google Sans"/>
              </a:defRPr>
            </a:lvl1pPr>
            <a:lvl2pPr lvl="1" rtl="0">
              <a:lnSpc>
                <a:spcPct val="90000"/>
              </a:lnSpc>
              <a:spcBef>
                <a:spcPts val="0"/>
              </a:spcBef>
              <a:spcAft>
                <a:spcPts val="0"/>
              </a:spcAft>
              <a:buNone/>
              <a:defRPr>
                <a:solidFill>
                  <a:schemeClr val="dk2"/>
                </a:solidFill>
              </a:defRPr>
            </a:lvl2pPr>
            <a:lvl3pPr lvl="2" rtl="0">
              <a:lnSpc>
                <a:spcPct val="90000"/>
              </a:lnSpc>
              <a:spcBef>
                <a:spcPts val="0"/>
              </a:spcBef>
              <a:spcAft>
                <a:spcPts val="0"/>
              </a:spcAft>
              <a:buNone/>
              <a:defRPr>
                <a:solidFill>
                  <a:schemeClr val="dk2"/>
                </a:solidFill>
              </a:defRPr>
            </a:lvl3pPr>
            <a:lvl4pPr lvl="3" rtl="0">
              <a:lnSpc>
                <a:spcPct val="90000"/>
              </a:lnSpc>
              <a:spcBef>
                <a:spcPts val="0"/>
              </a:spcBef>
              <a:spcAft>
                <a:spcPts val="0"/>
              </a:spcAft>
              <a:buNone/>
              <a:defRPr>
                <a:solidFill>
                  <a:schemeClr val="dk2"/>
                </a:solidFill>
              </a:defRPr>
            </a:lvl4pPr>
            <a:lvl5pPr lvl="4" rtl="0">
              <a:lnSpc>
                <a:spcPct val="90000"/>
              </a:lnSpc>
              <a:spcBef>
                <a:spcPts val="0"/>
              </a:spcBef>
              <a:spcAft>
                <a:spcPts val="0"/>
              </a:spcAft>
              <a:buNone/>
              <a:defRPr>
                <a:solidFill>
                  <a:schemeClr val="dk2"/>
                </a:solidFill>
              </a:defRPr>
            </a:lvl5pPr>
            <a:lvl6pPr lvl="5" rtl="0">
              <a:lnSpc>
                <a:spcPct val="90000"/>
              </a:lnSpc>
              <a:spcBef>
                <a:spcPts val="0"/>
              </a:spcBef>
              <a:spcAft>
                <a:spcPts val="0"/>
              </a:spcAft>
              <a:buNone/>
              <a:defRPr>
                <a:solidFill>
                  <a:schemeClr val="dk2"/>
                </a:solidFill>
              </a:defRPr>
            </a:lvl6pPr>
            <a:lvl7pPr lvl="6" rtl="0">
              <a:lnSpc>
                <a:spcPct val="90000"/>
              </a:lnSpc>
              <a:spcBef>
                <a:spcPts val="0"/>
              </a:spcBef>
              <a:spcAft>
                <a:spcPts val="0"/>
              </a:spcAft>
              <a:buNone/>
              <a:defRPr>
                <a:solidFill>
                  <a:schemeClr val="dk2"/>
                </a:solidFill>
              </a:defRPr>
            </a:lvl7pPr>
            <a:lvl8pPr lvl="7" rtl="0">
              <a:lnSpc>
                <a:spcPct val="90000"/>
              </a:lnSpc>
              <a:spcBef>
                <a:spcPts val="0"/>
              </a:spcBef>
              <a:spcAft>
                <a:spcPts val="0"/>
              </a:spcAft>
              <a:buNone/>
              <a:defRPr>
                <a:solidFill>
                  <a:schemeClr val="dk2"/>
                </a:solidFill>
              </a:defRPr>
            </a:lvl8pPr>
            <a:lvl9pPr lvl="8" rtl="0">
              <a:lnSpc>
                <a:spcPct val="90000"/>
              </a:lnSpc>
              <a:spcBef>
                <a:spcPts val="0"/>
              </a:spcBef>
              <a:spcAft>
                <a:spcPts val="0"/>
              </a:spcAft>
              <a:buNone/>
              <a:defRPr>
                <a:solidFill>
                  <a:schemeClr val="dk2"/>
                </a:solidFill>
              </a:defRPr>
            </a:lvl9pPr>
          </a:lstStyle>
          <a:p>
            <a:endParaRPr/>
          </a:p>
        </p:txBody>
      </p:sp>
      <p:sp>
        <p:nvSpPr>
          <p:cNvPr id="324" name="Google Shape;324;p45"/>
          <p:cNvSpPr txBox="1">
            <a:spLocks noGrp="1"/>
          </p:cNvSpPr>
          <p:nvPr>
            <p:ph type="body" idx="6"/>
          </p:nvPr>
        </p:nvSpPr>
        <p:spPr>
          <a:xfrm>
            <a:off x="6187760" y="3849050"/>
            <a:ext cx="2386800" cy="631500"/>
          </a:xfrm>
          <a:prstGeom prst="rect">
            <a:avLst/>
          </a:prstGeom>
        </p:spPr>
        <p:txBody>
          <a:bodyPr spcFirstLastPara="1" wrap="square" lIns="91425" tIns="91425" rIns="91425" bIns="91425" anchor="t" anchorCtr="0">
            <a:noAutofit/>
          </a:bodyPr>
          <a:lstStyle>
            <a:lvl1pPr marL="457200" lvl="0" indent="-279400" rtl="0">
              <a:lnSpc>
                <a:spcPct val="90000"/>
              </a:lnSpc>
              <a:spcBef>
                <a:spcPts val="0"/>
              </a:spcBef>
              <a:spcAft>
                <a:spcPts val="0"/>
              </a:spcAft>
              <a:buClr>
                <a:schemeClr val="dk2"/>
              </a:buClr>
              <a:buSzPts val="800"/>
              <a:buFont typeface="Roboto"/>
              <a:buChar char="●"/>
              <a:defRPr sz="800">
                <a:solidFill>
                  <a:schemeClr val="dk2"/>
                </a:solidFill>
                <a:latin typeface="Roboto"/>
                <a:ea typeface="Roboto"/>
                <a:cs typeface="Roboto"/>
                <a:sym typeface="Roboto"/>
              </a:defRPr>
            </a:lvl1pPr>
            <a:lvl2pPr marL="914400" lvl="1"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2pPr>
            <a:lvl3pPr marL="1371600" lvl="2"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3pPr>
            <a:lvl4pPr marL="1828800" lvl="3"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4pPr>
            <a:lvl5pPr marL="2286000" lvl="4"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5pPr>
            <a:lvl6pPr marL="2743200" lvl="5"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6pPr>
            <a:lvl7pPr marL="3200400" lvl="6"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marL="3657600" lvl="7"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8pPr>
            <a:lvl9pPr marL="4114800" lvl="8" indent="-279400" rtl="0">
              <a:lnSpc>
                <a:spcPct val="90000"/>
              </a:lnSpc>
              <a:spcBef>
                <a:spcPts val="1600"/>
              </a:spcBef>
              <a:spcAft>
                <a:spcPts val="1600"/>
              </a:spcAft>
              <a:buClr>
                <a:schemeClr val="dk2"/>
              </a:buClr>
              <a:buSzPts val="800"/>
              <a:buFont typeface="Roboto"/>
              <a:buChar char="■"/>
              <a:defRPr sz="800">
                <a:solidFill>
                  <a:schemeClr val="dk2"/>
                </a:solidFill>
                <a:latin typeface="Roboto"/>
                <a:ea typeface="Roboto"/>
                <a:cs typeface="Roboto"/>
                <a:sym typeface="Roboto"/>
              </a:defRPr>
            </a:lvl9pPr>
          </a:lstStyle>
          <a:p>
            <a:endParaRPr/>
          </a:p>
        </p:txBody>
      </p:sp>
      <p:sp>
        <p:nvSpPr>
          <p:cNvPr id="325" name="Google Shape;325;p45"/>
          <p:cNvSpPr/>
          <p:nvPr/>
        </p:nvSpPr>
        <p:spPr>
          <a:xfrm>
            <a:off x="574527" y="1211950"/>
            <a:ext cx="2287200" cy="22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5"/>
          <p:cNvSpPr/>
          <p:nvPr/>
        </p:nvSpPr>
        <p:spPr>
          <a:xfrm>
            <a:off x="3406000" y="1211950"/>
            <a:ext cx="2287200" cy="22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5"/>
          <p:cNvSpPr/>
          <p:nvPr/>
        </p:nvSpPr>
        <p:spPr>
          <a:xfrm>
            <a:off x="6237473" y="1211950"/>
            <a:ext cx="2287200" cy="22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8" name="Google Shape;328;p45"/>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Main Breaker slide">
  <p:cSld name="MAIN_POINT">
    <p:bg>
      <p:bgPr>
        <a:solidFill>
          <a:schemeClr val="dk2"/>
        </a:solidFill>
        <a:effectLst/>
      </p:bgPr>
    </p:bg>
    <p:spTree>
      <p:nvGrpSpPr>
        <p:cNvPr id="1" name="Shape 329"/>
        <p:cNvGrpSpPr/>
        <p:nvPr/>
      </p:nvGrpSpPr>
      <p:grpSpPr>
        <a:xfrm>
          <a:off x="0" y="0"/>
          <a:ext cx="0" cy="0"/>
          <a:chOff x="0" y="0"/>
          <a:chExt cx="0" cy="0"/>
        </a:xfrm>
      </p:grpSpPr>
      <p:sp>
        <p:nvSpPr>
          <p:cNvPr id="330" name="Google Shape;330;p46"/>
          <p:cNvSpPr txBox="1">
            <a:spLocks noGrp="1"/>
          </p:cNvSpPr>
          <p:nvPr>
            <p:ph type="title"/>
          </p:nvPr>
        </p:nvSpPr>
        <p:spPr>
          <a:xfrm>
            <a:off x="452000" y="531400"/>
            <a:ext cx="5936700" cy="40605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000" b="1">
                <a:solidFill>
                  <a:srgbClr val="FFFFFF"/>
                </a:solidFill>
                <a:latin typeface="Google Sans"/>
                <a:ea typeface="Google Sans"/>
                <a:cs typeface="Google Sans"/>
                <a:sym typeface="Google Sans"/>
              </a:defRPr>
            </a:lvl1pPr>
            <a:lvl2pPr lvl="1" rtl="0">
              <a:spcBef>
                <a:spcPts val="0"/>
              </a:spcBef>
              <a:spcAft>
                <a:spcPts val="0"/>
              </a:spcAft>
              <a:buNone/>
              <a:defRPr b="1">
                <a:latin typeface="Google Sans"/>
                <a:ea typeface="Google Sans"/>
                <a:cs typeface="Google Sans"/>
                <a:sym typeface="Google Sans"/>
              </a:defRPr>
            </a:lvl2pPr>
            <a:lvl3pPr lvl="2" rtl="0">
              <a:spcBef>
                <a:spcPts val="0"/>
              </a:spcBef>
              <a:spcAft>
                <a:spcPts val="0"/>
              </a:spcAft>
              <a:buNone/>
              <a:defRPr b="1">
                <a:latin typeface="Google Sans"/>
                <a:ea typeface="Google Sans"/>
                <a:cs typeface="Google Sans"/>
                <a:sym typeface="Google Sans"/>
              </a:defRPr>
            </a:lvl3pPr>
            <a:lvl4pPr lvl="3" rtl="0">
              <a:spcBef>
                <a:spcPts val="0"/>
              </a:spcBef>
              <a:spcAft>
                <a:spcPts val="0"/>
              </a:spcAft>
              <a:buNone/>
              <a:defRPr b="1">
                <a:latin typeface="Google Sans"/>
                <a:ea typeface="Google Sans"/>
                <a:cs typeface="Google Sans"/>
                <a:sym typeface="Google Sans"/>
              </a:defRPr>
            </a:lvl4pPr>
            <a:lvl5pPr lvl="4" rtl="0">
              <a:spcBef>
                <a:spcPts val="0"/>
              </a:spcBef>
              <a:spcAft>
                <a:spcPts val="0"/>
              </a:spcAft>
              <a:buNone/>
              <a:defRPr b="1">
                <a:latin typeface="Google Sans"/>
                <a:ea typeface="Google Sans"/>
                <a:cs typeface="Google Sans"/>
                <a:sym typeface="Google Sans"/>
              </a:defRPr>
            </a:lvl5pPr>
            <a:lvl6pPr lvl="5" rtl="0">
              <a:spcBef>
                <a:spcPts val="0"/>
              </a:spcBef>
              <a:spcAft>
                <a:spcPts val="0"/>
              </a:spcAft>
              <a:buNone/>
              <a:defRPr b="1">
                <a:latin typeface="Google Sans"/>
                <a:ea typeface="Google Sans"/>
                <a:cs typeface="Google Sans"/>
                <a:sym typeface="Google Sans"/>
              </a:defRPr>
            </a:lvl6pPr>
            <a:lvl7pPr lvl="6" rtl="0">
              <a:spcBef>
                <a:spcPts val="0"/>
              </a:spcBef>
              <a:spcAft>
                <a:spcPts val="0"/>
              </a:spcAft>
              <a:buNone/>
              <a:defRPr b="1">
                <a:latin typeface="Google Sans"/>
                <a:ea typeface="Google Sans"/>
                <a:cs typeface="Google Sans"/>
                <a:sym typeface="Google Sans"/>
              </a:defRPr>
            </a:lvl7pPr>
            <a:lvl8pPr lvl="7" rtl="0">
              <a:spcBef>
                <a:spcPts val="0"/>
              </a:spcBef>
              <a:spcAft>
                <a:spcPts val="0"/>
              </a:spcAft>
              <a:buNone/>
              <a:defRPr b="1">
                <a:latin typeface="Google Sans"/>
                <a:ea typeface="Google Sans"/>
                <a:cs typeface="Google Sans"/>
                <a:sym typeface="Google Sans"/>
              </a:defRPr>
            </a:lvl8pPr>
            <a:lvl9pPr lvl="8" rtl="0">
              <a:spcBef>
                <a:spcPts val="0"/>
              </a:spcBef>
              <a:spcAft>
                <a:spcPts val="0"/>
              </a:spcAft>
              <a:buNone/>
              <a:defRPr b="1">
                <a:latin typeface="Google Sans"/>
                <a:ea typeface="Google Sans"/>
                <a:cs typeface="Google Sans"/>
                <a:sym typeface="Google Sans"/>
              </a:defRPr>
            </a:lvl9pPr>
          </a:lstStyle>
          <a:p>
            <a:endParaRPr/>
          </a:p>
        </p:txBody>
      </p:sp>
      <p:sp>
        <p:nvSpPr>
          <p:cNvPr id="331" name="Google Shape;331;p46"/>
          <p:cNvSpPr txBox="1">
            <a:spLocks noGrp="1"/>
          </p:cNvSpPr>
          <p:nvPr>
            <p:ph type="title" idx="2"/>
          </p:nvPr>
        </p:nvSpPr>
        <p:spPr>
          <a:xfrm>
            <a:off x="5256656" y="-76097"/>
            <a:ext cx="3296400" cy="2657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21000" b="1">
                <a:solidFill>
                  <a:srgbClr val="2E3133"/>
                </a:solidFill>
                <a:latin typeface="Google Sans"/>
                <a:ea typeface="Google Sans"/>
                <a:cs typeface="Google Sans"/>
                <a:sym typeface="Google Sans"/>
              </a:defRPr>
            </a:lvl1pPr>
            <a:lvl2pPr lvl="1" rtl="0">
              <a:spcBef>
                <a:spcPts val="0"/>
              </a:spcBef>
              <a:spcAft>
                <a:spcPts val="0"/>
              </a:spcAft>
              <a:buNone/>
              <a:defRPr>
                <a:solidFill>
                  <a:srgbClr val="CD2478"/>
                </a:solidFill>
              </a:defRPr>
            </a:lvl2pPr>
            <a:lvl3pPr lvl="2" rtl="0">
              <a:spcBef>
                <a:spcPts val="0"/>
              </a:spcBef>
              <a:spcAft>
                <a:spcPts val="0"/>
              </a:spcAft>
              <a:buNone/>
              <a:defRPr>
                <a:solidFill>
                  <a:srgbClr val="CD2478"/>
                </a:solidFill>
              </a:defRPr>
            </a:lvl3pPr>
            <a:lvl4pPr lvl="3" rtl="0">
              <a:spcBef>
                <a:spcPts val="0"/>
              </a:spcBef>
              <a:spcAft>
                <a:spcPts val="0"/>
              </a:spcAft>
              <a:buNone/>
              <a:defRPr>
                <a:solidFill>
                  <a:srgbClr val="CD2478"/>
                </a:solidFill>
              </a:defRPr>
            </a:lvl4pPr>
            <a:lvl5pPr lvl="4" rtl="0">
              <a:spcBef>
                <a:spcPts val="0"/>
              </a:spcBef>
              <a:spcAft>
                <a:spcPts val="0"/>
              </a:spcAft>
              <a:buNone/>
              <a:defRPr>
                <a:solidFill>
                  <a:srgbClr val="CD2478"/>
                </a:solidFill>
              </a:defRPr>
            </a:lvl5pPr>
            <a:lvl6pPr lvl="5" rtl="0">
              <a:spcBef>
                <a:spcPts val="0"/>
              </a:spcBef>
              <a:spcAft>
                <a:spcPts val="0"/>
              </a:spcAft>
              <a:buNone/>
              <a:defRPr>
                <a:solidFill>
                  <a:srgbClr val="CD2478"/>
                </a:solidFill>
              </a:defRPr>
            </a:lvl6pPr>
            <a:lvl7pPr lvl="6" rtl="0">
              <a:spcBef>
                <a:spcPts val="0"/>
              </a:spcBef>
              <a:spcAft>
                <a:spcPts val="0"/>
              </a:spcAft>
              <a:buNone/>
              <a:defRPr>
                <a:solidFill>
                  <a:srgbClr val="CD2478"/>
                </a:solidFill>
              </a:defRPr>
            </a:lvl7pPr>
            <a:lvl8pPr lvl="7" rtl="0">
              <a:spcBef>
                <a:spcPts val="0"/>
              </a:spcBef>
              <a:spcAft>
                <a:spcPts val="0"/>
              </a:spcAft>
              <a:buNone/>
              <a:defRPr>
                <a:solidFill>
                  <a:srgbClr val="CD2478"/>
                </a:solidFill>
              </a:defRPr>
            </a:lvl8pPr>
            <a:lvl9pPr lvl="8" rtl="0">
              <a:spcBef>
                <a:spcPts val="0"/>
              </a:spcBef>
              <a:spcAft>
                <a:spcPts val="0"/>
              </a:spcAft>
              <a:buNone/>
              <a:defRPr>
                <a:solidFill>
                  <a:srgbClr val="CD2478"/>
                </a:solidFill>
              </a:defRPr>
            </a:lvl9pPr>
          </a:lstStyle>
          <a:p>
            <a:endParaRPr/>
          </a:p>
        </p:txBody>
      </p:sp>
      <p:pic>
        <p:nvPicPr>
          <p:cNvPr id="332" name="Google Shape;332;p46"/>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Main Breaker slide">
  <p:cSld name="MAIN_POINT_1">
    <p:bg>
      <p:bgPr>
        <a:solidFill>
          <a:schemeClr val="accent3"/>
        </a:solidFill>
        <a:effectLst/>
      </p:bgPr>
    </p:bg>
    <p:spTree>
      <p:nvGrpSpPr>
        <p:cNvPr id="1" name="Shape 333"/>
        <p:cNvGrpSpPr/>
        <p:nvPr/>
      </p:nvGrpSpPr>
      <p:grpSpPr>
        <a:xfrm>
          <a:off x="0" y="0"/>
          <a:ext cx="0" cy="0"/>
          <a:chOff x="0" y="0"/>
          <a:chExt cx="0" cy="0"/>
        </a:xfrm>
      </p:grpSpPr>
      <p:sp>
        <p:nvSpPr>
          <p:cNvPr id="334" name="Google Shape;334;p47"/>
          <p:cNvSpPr txBox="1">
            <a:spLocks noGrp="1"/>
          </p:cNvSpPr>
          <p:nvPr>
            <p:ph type="title"/>
          </p:nvPr>
        </p:nvSpPr>
        <p:spPr>
          <a:xfrm>
            <a:off x="5256656" y="-76097"/>
            <a:ext cx="3296400" cy="2657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21000" b="1">
                <a:solidFill>
                  <a:srgbClr val="416CBC"/>
                </a:solidFill>
                <a:latin typeface="Google Sans"/>
                <a:ea typeface="Google Sans"/>
                <a:cs typeface="Google Sans"/>
                <a:sym typeface="Google Sans"/>
              </a:defRPr>
            </a:lvl1pPr>
            <a:lvl2pPr lvl="1" rtl="0">
              <a:spcBef>
                <a:spcPts val="0"/>
              </a:spcBef>
              <a:spcAft>
                <a:spcPts val="0"/>
              </a:spcAft>
              <a:buNone/>
              <a:defRPr>
                <a:solidFill>
                  <a:srgbClr val="CD2478"/>
                </a:solidFill>
              </a:defRPr>
            </a:lvl2pPr>
            <a:lvl3pPr lvl="2" rtl="0">
              <a:spcBef>
                <a:spcPts val="0"/>
              </a:spcBef>
              <a:spcAft>
                <a:spcPts val="0"/>
              </a:spcAft>
              <a:buNone/>
              <a:defRPr>
                <a:solidFill>
                  <a:srgbClr val="CD2478"/>
                </a:solidFill>
              </a:defRPr>
            </a:lvl3pPr>
            <a:lvl4pPr lvl="3" rtl="0">
              <a:spcBef>
                <a:spcPts val="0"/>
              </a:spcBef>
              <a:spcAft>
                <a:spcPts val="0"/>
              </a:spcAft>
              <a:buNone/>
              <a:defRPr>
                <a:solidFill>
                  <a:srgbClr val="CD2478"/>
                </a:solidFill>
              </a:defRPr>
            </a:lvl4pPr>
            <a:lvl5pPr lvl="4" rtl="0">
              <a:spcBef>
                <a:spcPts val="0"/>
              </a:spcBef>
              <a:spcAft>
                <a:spcPts val="0"/>
              </a:spcAft>
              <a:buNone/>
              <a:defRPr>
                <a:solidFill>
                  <a:srgbClr val="CD2478"/>
                </a:solidFill>
              </a:defRPr>
            </a:lvl5pPr>
            <a:lvl6pPr lvl="5" rtl="0">
              <a:spcBef>
                <a:spcPts val="0"/>
              </a:spcBef>
              <a:spcAft>
                <a:spcPts val="0"/>
              </a:spcAft>
              <a:buNone/>
              <a:defRPr>
                <a:solidFill>
                  <a:srgbClr val="CD2478"/>
                </a:solidFill>
              </a:defRPr>
            </a:lvl6pPr>
            <a:lvl7pPr lvl="6" rtl="0">
              <a:spcBef>
                <a:spcPts val="0"/>
              </a:spcBef>
              <a:spcAft>
                <a:spcPts val="0"/>
              </a:spcAft>
              <a:buNone/>
              <a:defRPr>
                <a:solidFill>
                  <a:srgbClr val="CD2478"/>
                </a:solidFill>
              </a:defRPr>
            </a:lvl7pPr>
            <a:lvl8pPr lvl="7" rtl="0">
              <a:spcBef>
                <a:spcPts val="0"/>
              </a:spcBef>
              <a:spcAft>
                <a:spcPts val="0"/>
              </a:spcAft>
              <a:buNone/>
              <a:defRPr>
                <a:solidFill>
                  <a:srgbClr val="CD2478"/>
                </a:solidFill>
              </a:defRPr>
            </a:lvl8pPr>
            <a:lvl9pPr lvl="8" rtl="0">
              <a:spcBef>
                <a:spcPts val="0"/>
              </a:spcBef>
              <a:spcAft>
                <a:spcPts val="0"/>
              </a:spcAft>
              <a:buNone/>
              <a:defRPr>
                <a:solidFill>
                  <a:srgbClr val="CD2478"/>
                </a:solidFill>
              </a:defRPr>
            </a:lvl9pPr>
          </a:lstStyle>
          <a:p>
            <a:endParaRPr/>
          </a:p>
        </p:txBody>
      </p:sp>
      <p:sp>
        <p:nvSpPr>
          <p:cNvPr id="335" name="Google Shape;335;p47"/>
          <p:cNvSpPr txBox="1">
            <a:spLocks noGrp="1"/>
          </p:cNvSpPr>
          <p:nvPr>
            <p:ph type="title" idx="2"/>
          </p:nvPr>
        </p:nvSpPr>
        <p:spPr>
          <a:xfrm>
            <a:off x="452000" y="531400"/>
            <a:ext cx="5936700" cy="40605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000" b="1">
                <a:solidFill>
                  <a:srgbClr val="FFFFFF"/>
                </a:solidFill>
                <a:latin typeface="Google Sans"/>
                <a:ea typeface="Google Sans"/>
                <a:cs typeface="Google Sans"/>
                <a:sym typeface="Google Sans"/>
              </a:defRPr>
            </a:lvl1pPr>
            <a:lvl2pPr lvl="1" rtl="0">
              <a:spcBef>
                <a:spcPts val="0"/>
              </a:spcBef>
              <a:spcAft>
                <a:spcPts val="0"/>
              </a:spcAft>
              <a:buNone/>
              <a:defRPr b="1">
                <a:latin typeface="Google Sans"/>
                <a:ea typeface="Google Sans"/>
                <a:cs typeface="Google Sans"/>
                <a:sym typeface="Google Sans"/>
              </a:defRPr>
            </a:lvl2pPr>
            <a:lvl3pPr lvl="2" rtl="0">
              <a:spcBef>
                <a:spcPts val="0"/>
              </a:spcBef>
              <a:spcAft>
                <a:spcPts val="0"/>
              </a:spcAft>
              <a:buNone/>
              <a:defRPr b="1">
                <a:latin typeface="Google Sans"/>
                <a:ea typeface="Google Sans"/>
                <a:cs typeface="Google Sans"/>
                <a:sym typeface="Google Sans"/>
              </a:defRPr>
            </a:lvl3pPr>
            <a:lvl4pPr lvl="3" rtl="0">
              <a:spcBef>
                <a:spcPts val="0"/>
              </a:spcBef>
              <a:spcAft>
                <a:spcPts val="0"/>
              </a:spcAft>
              <a:buNone/>
              <a:defRPr b="1">
                <a:latin typeface="Google Sans"/>
                <a:ea typeface="Google Sans"/>
                <a:cs typeface="Google Sans"/>
                <a:sym typeface="Google Sans"/>
              </a:defRPr>
            </a:lvl4pPr>
            <a:lvl5pPr lvl="4" rtl="0">
              <a:spcBef>
                <a:spcPts val="0"/>
              </a:spcBef>
              <a:spcAft>
                <a:spcPts val="0"/>
              </a:spcAft>
              <a:buNone/>
              <a:defRPr b="1">
                <a:latin typeface="Google Sans"/>
                <a:ea typeface="Google Sans"/>
                <a:cs typeface="Google Sans"/>
                <a:sym typeface="Google Sans"/>
              </a:defRPr>
            </a:lvl5pPr>
            <a:lvl6pPr lvl="5" rtl="0">
              <a:spcBef>
                <a:spcPts val="0"/>
              </a:spcBef>
              <a:spcAft>
                <a:spcPts val="0"/>
              </a:spcAft>
              <a:buNone/>
              <a:defRPr b="1">
                <a:latin typeface="Google Sans"/>
                <a:ea typeface="Google Sans"/>
                <a:cs typeface="Google Sans"/>
                <a:sym typeface="Google Sans"/>
              </a:defRPr>
            </a:lvl6pPr>
            <a:lvl7pPr lvl="6" rtl="0">
              <a:spcBef>
                <a:spcPts val="0"/>
              </a:spcBef>
              <a:spcAft>
                <a:spcPts val="0"/>
              </a:spcAft>
              <a:buNone/>
              <a:defRPr b="1">
                <a:latin typeface="Google Sans"/>
                <a:ea typeface="Google Sans"/>
                <a:cs typeface="Google Sans"/>
                <a:sym typeface="Google Sans"/>
              </a:defRPr>
            </a:lvl7pPr>
            <a:lvl8pPr lvl="7" rtl="0">
              <a:spcBef>
                <a:spcPts val="0"/>
              </a:spcBef>
              <a:spcAft>
                <a:spcPts val="0"/>
              </a:spcAft>
              <a:buNone/>
              <a:defRPr b="1">
                <a:latin typeface="Google Sans"/>
                <a:ea typeface="Google Sans"/>
                <a:cs typeface="Google Sans"/>
                <a:sym typeface="Google Sans"/>
              </a:defRPr>
            </a:lvl8pPr>
            <a:lvl9pPr lvl="8" rtl="0">
              <a:spcBef>
                <a:spcPts val="0"/>
              </a:spcBef>
              <a:spcAft>
                <a:spcPts val="0"/>
              </a:spcAft>
              <a:buNone/>
              <a:defRPr b="1">
                <a:latin typeface="Google Sans"/>
                <a:ea typeface="Google Sans"/>
                <a:cs typeface="Google Sans"/>
                <a:sym typeface="Google Sans"/>
              </a:defRPr>
            </a:lvl9pPr>
          </a:lstStyle>
          <a:p>
            <a:endParaRPr/>
          </a:p>
        </p:txBody>
      </p:sp>
      <p:pic>
        <p:nvPicPr>
          <p:cNvPr id="336" name="Google Shape;336;p47"/>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White with Header slide">
  <p:cSld name="SECTION_TITLE_AND_DESCRIPTION_3">
    <p:bg>
      <p:bgPr>
        <a:solidFill>
          <a:srgbClr val="FFFFFF"/>
        </a:solidFill>
        <a:effectLst/>
      </p:bgPr>
    </p:bg>
    <p:spTree>
      <p:nvGrpSpPr>
        <p:cNvPr id="1" name="Shape 342"/>
        <p:cNvGrpSpPr/>
        <p:nvPr/>
      </p:nvGrpSpPr>
      <p:grpSpPr>
        <a:xfrm>
          <a:off x="0" y="0"/>
          <a:ext cx="0" cy="0"/>
          <a:chOff x="0" y="0"/>
          <a:chExt cx="0" cy="0"/>
        </a:xfrm>
      </p:grpSpPr>
      <p:sp>
        <p:nvSpPr>
          <p:cNvPr id="343" name="Google Shape;343;p49"/>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pic>
        <p:nvPicPr>
          <p:cNvPr id="344" name="Google Shape;344;p49"/>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736">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Grey with Header slide">
  <p:cSld name="SECTION_TITLE_AND_DESCRIPTION_3_1">
    <p:bg>
      <p:bgPr>
        <a:solidFill>
          <a:schemeClr val="dk2"/>
        </a:solidFill>
        <a:effectLst/>
      </p:bgPr>
    </p:bg>
    <p:spTree>
      <p:nvGrpSpPr>
        <p:cNvPr id="1" name="Shape 345"/>
        <p:cNvGrpSpPr/>
        <p:nvPr/>
      </p:nvGrpSpPr>
      <p:grpSpPr>
        <a:xfrm>
          <a:off x="0" y="0"/>
          <a:ext cx="0" cy="0"/>
          <a:chOff x="0" y="0"/>
          <a:chExt cx="0" cy="0"/>
        </a:xfrm>
      </p:grpSpPr>
      <p:sp>
        <p:nvSpPr>
          <p:cNvPr id="346" name="Google Shape;346;p50"/>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B7B7B7"/>
                </a:solidFill>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pic>
        <p:nvPicPr>
          <p:cNvPr id="347" name="Google Shape;347;p50"/>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736">
          <p15:clr>
            <a:srgbClr val="FA7B17"/>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ection title and description 2">
  <p:cSld name="SECTION_TITLE_AND_DESCRIPTION_2">
    <p:bg>
      <p:bgPr>
        <a:solidFill>
          <a:schemeClr val="dk1"/>
        </a:solidFill>
        <a:effectLst/>
      </p:bgPr>
    </p:bg>
    <p:spTree>
      <p:nvGrpSpPr>
        <p:cNvPr id="1" name="Shape 348"/>
        <p:cNvGrpSpPr/>
        <p:nvPr/>
      </p:nvGrpSpPr>
      <p:grpSpPr>
        <a:xfrm>
          <a:off x="0" y="0"/>
          <a:ext cx="0" cy="0"/>
          <a:chOff x="0" y="0"/>
          <a:chExt cx="0" cy="0"/>
        </a:xfrm>
      </p:grpSpPr>
      <p:sp>
        <p:nvSpPr>
          <p:cNvPr id="349" name="Google Shape;349;p51"/>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350" name="Google Shape;350;p51"/>
          <p:cNvSpPr txBox="1">
            <a:spLocks noGrp="1"/>
          </p:cNvSpPr>
          <p:nvPr>
            <p:ph type="subTitle" idx="1"/>
          </p:nvPr>
        </p:nvSpPr>
        <p:spPr>
          <a:xfrm>
            <a:off x="481124" y="3486425"/>
            <a:ext cx="66303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a:solidFill>
                  <a:schemeClr val="dk2"/>
                </a:solidFill>
                <a:latin typeface="Roboto"/>
                <a:ea typeface="Roboto"/>
                <a:cs typeface="Roboto"/>
                <a:sym typeface="Roboto"/>
              </a:defRPr>
            </a:lvl1pPr>
            <a:lvl2pPr lvl="1" rtl="0">
              <a:lnSpc>
                <a:spcPct val="8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8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8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8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8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8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8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8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pic>
        <p:nvPicPr>
          <p:cNvPr id="351" name="Google Shape;351;p51"/>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736">
          <p15:clr>
            <a:srgbClr val="FA7B17"/>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bg>
      <p:bgPr>
        <a:solidFill>
          <a:schemeClr val="dk1"/>
        </a:solidFill>
        <a:effectLst/>
      </p:bgPr>
    </p:bg>
    <p:spTree>
      <p:nvGrpSpPr>
        <p:cNvPr id="1" name="Shape 352"/>
        <p:cNvGrpSpPr/>
        <p:nvPr/>
      </p:nvGrpSpPr>
      <p:grpSpPr>
        <a:xfrm>
          <a:off x="0" y="0"/>
          <a:ext cx="0" cy="0"/>
          <a:chOff x="0" y="0"/>
          <a:chExt cx="0" cy="0"/>
        </a:xfrm>
      </p:grpSpPr>
      <p:sp>
        <p:nvSpPr>
          <p:cNvPr id="353" name="Google Shape;353;p52"/>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3F3F3F"/>
                </a:solidFill>
                <a:latin typeface="Google Sans"/>
                <a:ea typeface="Google Sans"/>
                <a:cs typeface="Google Sans"/>
                <a:sym typeface="Google Sans"/>
              </a:defRPr>
            </a:lvl1pPr>
            <a:lvl2pPr lvl="1" rtl="0">
              <a:spcBef>
                <a:spcPts val="0"/>
              </a:spcBef>
              <a:spcAft>
                <a:spcPts val="0"/>
              </a:spcAft>
              <a:buNone/>
              <a:defRPr sz="800">
                <a:solidFill>
                  <a:srgbClr val="3F3F3F"/>
                </a:solidFill>
                <a:latin typeface="Google Sans"/>
                <a:ea typeface="Google Sans"/>
                <a:cs typeface="Google Sans"/>
                <a:sym typeface="Google Sans"/>
              </a:defRPr>
            </a:lvl2pPr>
            <a:lvl3pPr lvl="2" rtl="0">
              <a:spcBef>
                <a:spcPts val="0"/>
              </a:spcBef>
              <a:spcAft>
                <a:spcPts val="0"/>
              </a:spcAft>
              <a:buNone/>
              <a:defRPr sz="800">
                <a:solidFill>
                  <a:srgbClr val="3F3F3F"/>
                </a:solidFill>
                <a:latin typeface="Google Sans"/>
                <a:ea typeface="Google Sans"/>
                <a:cs typeface="Google Sans"/>
                <a:sym typeface="Google Sans"/>
              </a:defRPr>
            </a:lvl3pPr>
            <a:lvl4pPr lvl="3" rtl="0">
              <a:spcBef>
                <a:spcPts val="0"/>
              </a:spcBef>
              <a:spcAft>
                <a:spcPts val="0"/>
              </a:spcAft>
              <a:buNone/>
              <a:defRPr sz="800">
                <a:solidFill>
                  <a:srgbClr val="3F3F3F"/>
                </a:solidFill>
                <a:latin typeface="Google Sans"/>
                <a:ea typeface="Google Sans"/>
                <a:cs typeface="Google Sans"/>
                <a:sym typeface="Google Sans"/>
              </a:defRPr>
            </a:lvl4pPr>
            <a:lvl5pPr lvl="4" rtl="0">
              <a:spcBef>
                <a:spcPts val="0"/>
              </a:spcBef>
              <a:spcAft>
                <a:spcPts val="0"/>
              </a:spcAft>
              <a:buNone/>
              <a:defRPr sz="800">
                <a:solidFill>
                  <a:srgbClr val="3F3F3F"/>
                </a:solidFill>
                <a:latin typeface="Google Sans"/>
                <a:ea typeface="Google Sans"/>
                <a:cs typeface="Google Sans"/>
                <a:sym typeface="Google Sans"/>
              </a:defRPr>
            </a:lvl5pPr>
            <a:lvl6pPr lvl="5" rtl="0">
              <a:spcBef>
                <a:spcPts val="0"/>
              </a:spcBef>
              <a:spcAft>
                <a:spcPts val="0"/>
              </a:spcAft>
              <a:buNone/>
              <a:defRPr sz="800">
                <a:solidFill>
                  <a:srgbClr val="3F3F3F"/>
                </a:solidFill>
                <a:latin typeface="Google Sans"/>
                <a:ea typeface="Google Sans"/>
                <a:cs typeface="Google Sans"/>
                <a:sym typeface="Google Sans"/>
              </a:defRPr>
            </a:lvl6pPr>
            <a:lvl7pPr lvl="6" rtl="0">
              <a:spcBef>
                <a:spcPts val="0"/>
              </a:spcBef>
              <a:spcAft>
                <a:spcPts val="0"/>
              </a:spcAft>
              <a:buNone/>
              <a:defRPr sz="800">
                <a:solidFill>
                  <a:srgbClr val="3F3F3F"/>
                </a:solidFill>
                <a:latin typeface="Google Sans"/>
                <a:ea typeface="Google Sans"/>
                <a:cs typeface="Google Sans"/>
                <a:sym typeface="Google Sans"/>
              </a:defRPr>
            </a:lvl7pPr>
            <a:lvl8pPr lvl="7" rtl="0">
              <a:spcBef>
                <a:spcPts val="0"/>
              </a:spcBef>
              <a:spcAft>
                <a:spcPts val="0"/>
              </a:spcAft>
              <a:buNone/>
              <a:defRPr sz="800">
                <a:solidFill>
                  <a:srgbClr val="3F3F3F"/>
                </a:solidFill>
                <a:latin typeface="Google Sans"/>
                <a:ea typeface="Google Sans"/>
                <a:cs typeface="Google Sans"/>
                <a:sym typeface="Google Sans"/>
              </a:defRPr>
            </a:lvl8pPr>
            <a:lvl9pPr lvl="8" rtl="0">
              <a:spcBef>
                <a:spcPts val="0"/>
              </a:spcBef>
              <a:spcAft>
                <a:spcPts val="0"/>
              </a:spcAft>
              <a:buNone/>
              <a:defRPr sz="800">
                <a:solidFill>
                  <a:srgbClr val="3F3F3F"/>
                </a:solidFill>
                <a:latin typeface="Google Sans"/>
                <a:ea typeface="Google Sans"/>
                <a:cs typeface="Google Sans"/>
                <a:sym typeface="Google Sans"/>
              </a:defRPr>
            </a:lvl9pPr>
          </a:lstStyle>
          <a:p>
            <a:endParaRPr/>
          </a:p>
        </p:txBody>
      </p:sp>
      <p:sp>
        <p:nvSpPr>
          <p:cNvPr id="354" name="Google Shape;354;p52"/>
          <p:cNvSpPr txBox="1">
            <a:spLocks noGrp="1"/>
          </p:cNvSpPr>
          <p:nvPr>
            <p:ph type="subTitle" idx="1"/>
          </p:nvPr>
        </p:nvSpPr>
        <p:spPr>
          <a:xfrm>
            <a:off x="481124" y="3486425"/>
            <a:ext cx="67974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a:solidFill>
                  <a:srgbClr val="3F3F3F"/>
                </a:solidFill>
                <a:latin typeface="Roboto"/>
                <a:ea typeface="Roboto"/>
                <a:cs typeface="Roboto"/>
                <a:sym typeface="Roboto"/>
              </a:defRPr>
            </a:lvl1pPr>
            <a:lvl2pPr lvl="1" rtl="0">
              <a:lnSpc>
                <a:spcPct val="90000"/>
              </a:lnSpc>
              <a:spcBef>
                <a:spcPts val="1600"/>
              </a:spcBef>
              <a:spcAft>
                <a:spcPts val="0"/>
              </a:spcAft>
              <a:buNone/>
              <a:defRPr sz="2000" b="1">
                <a:solidFill>
                  <a:srgbClr val="3F3F3F"/>
                </a:solidFill>
                <a:latin typeface="Google Sans"/>
                <a:ea typeface="Google Sans"/>
                <a:cs typeface="Google Sans"/>
                <a:sym typeface="Google Sans"/>
              </a:defRPr>
            </a:lvl2pPr>
            <a:lvl3pPr lvl="2" rtl="0">
              <a:lnSpc>
                <a:spcPct val="90000"/>
              </a:lnSpc>
              <a:spcBef>
                <a:spcPts val="1600"/>
              </a:spcBef>
              <a:spcAft>
                <a:spcPts val="0"/>
              </a:spcAft>
              <a:buNone/>
              <a:defRPr sz="2000" b="1">
                <a:solidFill>
                  <a:srgbClr val="3F3F3F"/>
                </a:solidFill>
                <a:latin typeface="Google Sans"/>
                <a:ea typeface="Google Sans"/>
                <a:cs typeface="Google Sans"/>
                <a:sym typeface="Google Sans"/>
              </a:defRPr>
            </a:lvl3pPr>
            <a:lvl4pPr lvl="3" rtl="0">
              <a:lnSpc>
                <a:spcPct val="90000"/>
              </a:lnSpc>
              <a:spcBef>
                <a:spcPts val="1600"/>
              </a:spcBef>
              <a:spcAft>
                <a:spcPts val="0"/>
              </a:spcAft>
              <a:buNone/>
              <a:defRPr sz="2000" b="1">
                <a:solidFill>
                  <a:srgbClr val="3F3F3F"/>
                </a:solidFill>
                <a:latin typeface="Google Sans"/>
                <a:ea typeface="Google Sans"/>
                <a:cs typeface="Google Sans"/>
                <a:sym typeface="Google Sans"/>
              </a:defRPr>
            </a:lvl4pPr>
            <a:lvl5pPr lvl="4" rtl="0">
              <a:lnSpc>
                <a:spcPct val="90000"/>
              </a:lnSpc>
              <a:spcBef>
                <a:spcPts val="1600"/>
              </a:spcBef>
              <a:spcAft>
                <a:spcPts val="0"/>
              </a:spcAft>
              <a:buNone/>
              <a:defRPr sz="2000" b="1">
                <a:solidFill>
                  <a:srgbClr val="3F3F3F"/>
                </a:solidFill>
                <a:latin typeface="Google Sans"/>
                <a:ea typeface="Google Sans"/>
                <a:cs typeface="Google Sans"/>
                <a:sym typeface="Google Sans"/>
              </a:defRPr>
            </a:lvl5pPr>
            <a:lvl6pPr lvl="5" rtl="0">
              <a:lnSpc>
                <a:spcPct val="90000"/>
              </a:lnSpc>
              <a:spcBef>
                <a:spcPts val="1600"/>
              </a:spcBef>
              <a:spcAft>
                <a:spcPts val="0"/>
              </a:spcAft>
              <a:buNone/>
              <a:defRPr sz="2000" b="1">
                <a:solidFill>
                  <a:srgbClr val="3F3F3F"/>
                </a:solidFill>
                <a:latin typeface="Google Sans"/>
                <a:ea typeface="Google Sans"/>
                <a:cs typeface="Google Sans"/>
                <a:sym typeface="Google Sans"/>
              </a:defRPr>
            </a:lvl6pPr>
            <a:lvl7pPr lvl="6" rtl="0">
              <a:lnSpc>
                <a:spcPct val="90000"/>
              </a:lnSpc>
              <a:spcBef>
                <a:spcPts val="1600"/>
              </a:spcBef>
              <a:spcAft>
                <a:spcPts val="0"/>
              </a:spcAft>
              <a:buNone/>
              <a:defRPr sz="2000" b="1">
                <a:solidFill>
                  <a:srgbClr val="3F3F3F"/>
                </a:solidFill>
                <a:latin typeface="Google Sans"/>
                <a:ea typeface="Google Sans"/>
                <a:cs typeface="Google Sans"/>
                <a:sym typeface="Google Sans"/>
              </a:defRPr>
            </a:lvl7pPr>
            <a:lvl8pPr lvl="7" rtl="0">
              <a:lnSpc>
                <a:spcPct val="90000"/>
              </a:lnSpc>
              <a:spcBef>
                <a:spcPts val="1600"/>
              </a:spcBef>
              <a:spcAft>
                <a:spcPts val="0"/>
              </a:spcAft>
              <a:buNone/>
              <a:defRPr sz="2000" b="1">
                <a:solidFill>
                  <a:srgbClr val="3F3F3F"/>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rgbClr val="3F3F3F"/>
                </a:solidFill>
                <a:latin typeface="Google Sans"/>
                <a:ea typeface="Google Sans"/>
                <a:cs typeface="Google Sans"/>
                <a:sym typeface="Google Sans"/>
              </a:defRPr>
            </a:lvl9pPr>
          </a:lstStyle>
          <a:p>
            <a:endParaRPr/>
          </a:p>
        </p:txBody>
      </p:sp>
      <p:sp>
        <p:nvSpPr>
          <p:cNvPr id="355" name="Google Shape;355;p52"/>
          <p:cNvSpPr txBox="1">
            <a:spLocks noGrp="1"/>
          </p:cNvSpPr>
          <p:nvPr>
            <p:ph type="subTitle" idx="2"/>
          </p:nvPr>
        </p:nvSpPr>
        <p:spPr>
          <a:xfrm>
            <a:off x="481150" y="1747550"/>
            <a:ext cx="55389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3200" b="1">
                <a:solidFill>
                  <a:srgbClr val="3F3F3F"/>
                </a:solidFill>
                <a:latin typeface="Google Sans"/>
                <a:ea typeface="Google Sans"/>
                <a:cs typeface="Google Sans"/>
                <a:sym typeface="Google Sans"/>
              </a:defRPr>
            </a:lvl1pPr>
            <a:lvl2pPr lvl="1" rtl="0">
              <a:lnSpc>
                <a:spcPct val="90000"/>
              </a:lnSpc>
              <a:spcBef>
                <a:spcPts val="1600"/>
              </a:spcBef>
              <a:spcAft>
                <a:spcPts val="0"/>
              </a:spcAft>
              <a:buNone/>
              <a:defRPr sz="2000" b="1">
                <a:solidFill>
                  <a:srgbClr val="3F3F3F"/>
                </a:solidFill>
                <a:latin typeface="Google Sans"/>
                <a:ea typeface="Google Sans"/>
                <a:cs typeface="Google Sans"/>
                <a:sym typeface="Google Sans"/>
              </a:defRPr>
            </a:lvl2pPr>
            <a:lvl3pPr lvl="2" rtl="0">
              <a:lnSpc>
                <a:spcPct val="90000"/>
              </a:lnSpc>
              <a:spcBef>
                <a:spcPts val="1600"/>
              </a:spcBef>
              <a:spcAft>
                <a:spcPts val="0"/>
              </a:spcAft>
              <a:buNone/>
              <a:defRPr sz="2000" b="1">
                <a:solidFill>
                  <a:srgbClr val="3F3F3F"/>
                </a:solidFill>
                <a:latin typeface="Google Sans"/>
                <a:ea typeface="Google Sans"/>
                <a:cs typeface="Google Sans"/>
                <a:sym typeface="Google Sans"/>
              </a:defRPr>
            </a:lvl3pPr>
            <a:lvl4pPr lvl="3" rtl="0">
              <a:lnSpc>
                <a:spcPct val="90000"/>
              </a:lnSpc>
              <a:spcBef>
                <a:spcPts val="1600"/>
              </a:spcBef>
              <a:spcAft>
                <a:spcPts val="0"/>
              </a:spcAft>
              <a:buNone/>
              <a:defRPr sz="2000" b="1">
                <a:solidFill>
                  <a:srgbClr val="3F3F3F"/>
                </a:solidFill>
                <a:latin typeface="Google Sans"/>
                <a:ea typeface="Google Sans"/>
                <a:cs typeface="Google Sans"/>
                <a:sym typeface="Google Sans"/>
              </a:defRPr>
            </a:lvl4pPr>
            <a:lvl5pPr lvl="4" rtl="0">
              <a:lnSpc>
                <a:spcPct val="90000"/>
              </a:lnSpc>
              <a:spcBef>
                <a:spcPts val="1600"/>
              </a:spcBef>
              <a:spcAft>
                <a:spcPts val="0"/>
              </a:spcAft>
              <a:buNone/>
              <a:defRPr sz="2000" b="1">
                <a:solidFill>
                  <a:srgbClr val="3F3F3F"/>
                </a:solidFill>
                <a:latin typeface="Google Sans"/>
                <a:ea typeface="Google Sans"/>
                <a:cs typeface="Google Sans"/>
                <a:sym typeface="Google Sans"/>
              </a:defRPr>
            </a:lvl5pPr>
            <a:lvl6pPr lvl="5" rtl="0">
              <a:lnSpc>
                <a:spcPct val="90000"/>
              </a:lnSpc>
              <a:spcBef>
                <a:spcPts val="1600"/>
              </a:spcBef>
              <a:spcAft>
                <a:spcPts val="0"/>
              </a:spcAft>
              <a:buNone/>
              <a:defRPr sz="2000" b="1">
                <a:solidFill>
                  <a:srgbClr val="3F3F3F"/>
                </a:solidFill>
                <a:latin typeface="Google Sans"/>
                <a:ea typeface="Google Sans"/>
                <a:cs typeface="Google Sans"/>
                <a:sym typeface="Google Sans"/>
              </a:defRPr>
            </a:lvl6pPr>
            <a:lvl7pPr lvl="6" rtl="0">
              <a:lnSpc>
                <a:spcPct val="90000"/>
              </a:lnSpc>
              <a:spcBef>
                <a:spcPts val="1600"/>
              </a:spcBef>
              <a:spcAft>
                <a:spcPts val="0"/>
              </a:spcAft>
              <a:buNone/>
              <a:defRPr sz="2000" b="1">
                <a:solidFill>
                  <a:srgbClr val="3F3F3F"/>
                </a:solidFill>
                <a:latin typeface="Google Sans"/>
                <a:ea typeface="Google Sans"/>
                <a:cs typeface="Google Sans"/>
                <a:sym typeface="Google Sans"/>
              </a:defRPr>
            </a:lvl7pPr>
            <a:lvl8pPr lvl="7" rtl="0">
              <a:lnSpc>
                <a:spcPct val="90000"/>
              </a:lnSpc>
              <a:spcBef>
                <a:spcPts val="1600"/>
              </a:spcBef>
              <a:spcAft>
                <a:spcPts val="0"/>
              </a:spcAft>
              <a:buNone/>
              <a:defRPr sz="2000" b="1">
                <a:solidFill>
                  <a:srgbClr val="3F3F3F"/>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rgbClr val="3F3F3F"/>
                </a:solidFill>
                <a:latin typeface="Google Sans"/>
                <a:ea typeface="Google Sans"/>
                <a:cs typeface="Google Sans"/>
                <a:sym typeface="Google Sans"/>
              </a:defRPr>
            </a:lvl9pPr>
          </a:lstStyle>
          <a:p>
            <a:endParaRPr/>
          </a:p>
        </p:txBody>
      </p:sp>
      <p:pic>
        <p:nvPicPr>
          <p:cNvPr id="356" name="Google Shape;356;p52"/>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736">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ext Statement slide">
  <p:cSld name="SECTION_HEADER_1">
    <p:bg>
      <p:bgPr>
        <a:solidFill>
          <a:schemeClr val="dk1"/>
        </a:solidFill>
        <a:effectLst/>
      </p:bgPr>
    </p:bg>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b="1">
                <a:solidFill>
                  <a:schemeClr val="dk2"/>
                </a:solidFill>
                <a:latin typeface="Google Sans"/>
                <a:ea typeface="Google Sans"/>
                <a:cs typeface="Google Sans"/>
                <a:sym typeface="Google Sans"/>
              </a:defRPr>
            </a:lvl2pPr>
            <a:lvl3pPr lvl="2" rtl="0">
              <a:spcBef>
                <a:spcPts val="0"/>
              </a:spcBef>
              <a:spcAft>
                <a:spcPts val="0"/>
              </a:spcAft>
              <a:buNone/>
              <a:defRPr sz="800" b="1">
                <a:solidFill>
                  <a:schemeClr val="dk2"/>
                </a:solidFill>
                <a:latin typeface="Google Sans"/>
                <a:ea typeface="Google Sans"/>
                <a:cs typeface="Google Sans"/>
                <a:sym typeface="Google Sans"/>
              </a:defRPr>
            </a:lvl3pPr>
            <a:lvl4pPr lvl="3" rtl="0">
              <a:spcBef>
                <a:spcPts val="0"/>
              </a:spcBef>
              <a:spcAft>
                <a:spcPts val="0"/>
              </a:spcAft>
              <a:buNone/>
              <a:defRPr sz="800" b="1">
                <a:solidFill>
                  <a:schemeClr val="dk2"/>
                </a:solidFill>
                <a:latin typeface="Google Sans"/>
                <a:ea typeface="Google Sans"/>
                <a:cs typeface="Google Sans"/>
                <a:sym typeface="Google Sans"/>
              </a:defRPr>
            </a:lvl4pPr>
            <a:lvl5pPr lvl="4" rtl="0">
              <a:spcBef>
                <a:spcPts val="0"/>
              </a:spcBef>
              <a:spcAft>
                <a:spcPts val="0"/>
              </a:spcAft>
              <a:buNone/>
              <a:defRPr sz="800" b="1">
                <a:solidFill>
                  <a:schemeClr val="dk2"/>
                </a:solidFill>
                <a:latin typeface="Google Sans"/>
                <a:ea typeface="Google Sans"/>
                <a:cs typeface="Google Sans"/>
                <a:sym typeface="Google Sans"/>
              </a:defRPr>
            </a:lvl5pPr>
            <a:lvl6pPr lvl="5" rtl="0">
              <a:spcBef>
                <a:spcPts val="0"/>
              </a:spcBef>
              <a:spcAft>
                <a:spcPts val="0"/>
              </a:spcAft>
              <a:buNone/>
              <a:defRPr sz="800" b="1">
                <a:solidFill>
                  <a:schemeClr val="dk2"/>
                </a:solidFill>
                <a:latin typeface="Google Sans"/>
                <a:ea typeface="Google Sans"/>
                <a:cs typeface="Google Sans"/>
                <a:sym typeface="Google Sans"/>
              </a:defRPr>
            </a:lvl6pPr>
            <a:lvl7pPr lvl="6" rtl="0">
              <a:spcBef>
                <a:spcPts val="0"/>
              </a:spcBef>
              <a:spcAft>
                <a:spcPts val="0"/>
              </a:spcAft>
              <a:buNone/>
              <a:defRPr sz="800" b="1">
                <a:solidFill>
                  <a:schemeClr val="dk2"/>
                </a:solidFill>
                <a:latin typeface="Google Sans"/>
                <a:ea typeface="Google Sans"/>
                <a:cs typeface="Google Sans"/>
                <a:sym typeface="Google Sans"/>
              </a:defRPr>
            </a:lvl7pPr>
            <a:lvl8pPr lvl="7" rtl="0">
              <a:spcBef>
                <a:spcPts val="0"/>
              </a:spcBef>
              <a:spcAft>
                <a:spcPts val="0"/>
              </a:spcAft>
              <a:buNone/>
              <a:defRPr sz="800" b="1">
                <a:solidFill>
                  <a:schemeClr val="dk2"/>
                </a:solidFill>
                <a:latin typeface="Google Sans"/>
                <a:ea typeface="Google Sans"/>
                <a:cs typeface="Google Sans"/>
                <a:sym typeface="Google Sans"/>
              </a:defRPr>
            </a:lvl8pPr>
            <a:lvl9pPr lvl="8" rtl="0">
              <a:spcBef>
                <a:spcPts val="0"/>
              </a:spcBef>
              <a:spcAft>
                <a:spcPts val="0"/>
              </a:spcAft>
              <a:buNone/>
              <a:defRPr sz="800" b="1">
                <a:solidFill>
                  <a:schemeClr val="dk2"/>
                </a:solidFill>
                <a:latin typeface="Google Sans"/>
                <a:ea typeface="Google Sans"/>
                <a:cs typeface="Google Sans"/>
                <a:sym typeface="Google Sans"/>
              </a:defRPr>
            </a:lvl9pPr>
          </a:lstStyle>
          <a:p>
            <a:endParaRPr/>
          </a:p>
        </p:txBody>
      </p:sp>
      <p:sp>
        <p:nvSpPr>
          <p:cNvPr id="32" name="Google Shape;32;p6"/>
          <p:cNvSpPr txBox="1">
            <a:spLocks noGrp="1"/>
          </p:cNvSpPr>
          <p:nvPr>
            <p:ph type="subTitle" idx="1"/>
          </p:nvPr>
        </p:nvSpPr>
        <p:spPr>
          <a:xfrm>
            <a:off x="493775" y="1101900"/>
            <a:ext cx="6399600" cy="29397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300" b="1">
                <a:solidFill>
                  <a:schemeClr val="dk2"/>
                </a:solidFill>
                <a:latin typeface="Google Sans"/>
                <a:ea typeface="Google Sans"/>
                <a:cs typeface="Google Sans"/>
                <a:sym typeface="Google Sans"/>
              </a:defRPr>
            </a:lvl1pPr>
            <a:lvl2pPr lvl="1" rtl="0">
              <a:spcBef>
                <a:spcPts val="0"/>
              </a:spcBef>
              <a:spcAft>
                <a:spcPts val="0"/>
              </a:spcAft>
              <a:buNone/>
              <a:defRPr>
                <a:solidFill>
                  <a:schemeClr val="dk2"/>
                </a:solidFill>
              </a:defRPr>
            </a:lvl2pPr>
            <a:lvl3pPr lvl="2" rtl="0">
              <a:spcBef>
                <a:spcPts val="1600"/>
              </a:spcBef>
              <a:spcAft>
                <a:spcPts val="0"/>
              </a:spcAft>
              <a:buNone/>
              <a:defRPr>
                <a:solidFill>
                  <a:schemeClr val="dk2"/>
                </a:solidFill>
              </a:defRPr>
            </a:lvl3pPr>
            <a:lvl4pPr lvl="3" rtl="0">
              <a:spcBef>
                <a:spcPts val="1600"/>
              </a:spcBef>
              <a:spcAft>
                <a:spcPts val="0"/>
              </a:spcAft>
              <a:buNone/>
              <a:defRPr>
                <a:solidFill>
                  <a:schemeClr val="dk2"/>
                </a:solidFill>
              </a:defRPr>
            </a:lvl4pPr>
            <a:lvl5pPr lvl="4" rtl="0">
              <a:spcBef>
                <a:spcPts val="1600"/>
              </a:spcBef>
              <a:spcAft>
                <a:spcPts val="0"/>
              </a:spcAft>
              <a:buNone/>
              <a:defRPr>
                <a:solidFill>
                  <a:schemeClr val="dk2"/>
                </a:solidFill>
              </a:defRPr>
            </a:lvl5pPr>
            <a:lvl6pPr lvl="5" rtl="0">
              <a:spcBef>
                <a:spcPts val="1600"/>
              </a:spcBef>
              <a:spcAft>
                <a:spcPts val="0"/>
              </a:spcAft>
              <a:buNone/>
              <a:defRPr>
                <a:solidFill>
                  <a:schemeClr val="dk2"/>
                </a:solidFill>
              </a:defRPr>
            </a:lvl6pPr>
            <a:lvl7pPr lvl="6" rtl="0">
              <a:spcBef>
                <a:spcPts val="1600"/>
              </a:spcBef>
              <a:spcAft>
                <a:spcPts val="0"/>
              </a:spcAft>
              <a:buNone/>
              <a:defRPr>
                <a:solidFill>
                  <a:schemeClr val="dk2"/>
                </a:solidFill>
              </a:defRPr>
            </a:lvl7pPr>
            <a:lvl8pPr lvl="7" rtl="0">
              <a:spcBef>
                <a:spcPts val="1600"/>
              </a:spcBef>
              <a:spcAft>
                <a:spcPts val="0"/>
              </a:spcAft>
              <a:buNone/>
              <a:defRPr>
                <a:solidFill>
                  <a:schemeClr val="dk2"/>
                </a:solidFill>
              </a:defRPr>
            </a:lvl8pPr>
            <a:lvl9pPr lvl="8" rtl="0">
              <a:spcBef>
                <a:spcPts val="1600"/>
              </a:spcBef>
              <a:spcAft>
                <a:spcPts val="1600"/>
              </a:spcAft>
              <a:buNone/>
              <a:defRPr>
                <a:solidFill>
                  <a:schemeClr val="dk2"/>
                </a:solidFill>
              </a:defRPr>
            </a:lvl9pPr>
          </a:lstStyle>
          <a:p>
            <a:endParaRPr/>
          </a:p>
        </p:txBody>
      </p:sp>
      <p:pic>
        <p:nvPicPr>
          <p:cNvPr id="33" name="Google Shape;33;p6"/>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Laptop mockup slide">
  <p:cSld name="CAPTION_ONLY">
    <p:bg>
      <p:bgPr>
        <a:solidFill>
          <a:schemeClr val="lt2"/>
        </a:solidFill>
        <a:effectLst/>
      </p:bgPr>
    </p:bg>
    <p:spTree>
      <p:nvGrpSpPr>
        <p:cNvPr id="1" name="Shape 357"/>
        <p:cNvGrpSpPr/>
        <p:nvPr/>
      </p:nvGrpSpPr>
      <p:grpSpPr>
        <a:xfrm>
          <a:off x="0" y="0"/>
          <a:ext cx="0" cy="0"/>
          <a:chOff x="0" y="0"/>
          <a:chExt cx="0" cy="0"/>
        </a:xfrm>
      </p:grpSpPr>
      <p:pic>
        <p:nvPicPr>
          <p:cNvPr id="358" name="Google Shape;358;p53"/>
          <p:cNvPicPr preferRelativeResize="0"/>
          <p:nvPr/>
        </p:nvPicPr>
        <p:blipFill rotWithShape="1">
          <a:blip r:embed="rId2">
            <a:alphaModFix/>
          </a:blip>
          <a:srcRect l="9" r="9"/>
          <a:stretch/>
        </p:blipFill>
        <p:spPr>
          <a:xfrm>
            <a:off x="597750" y="4666195"/>
            <a:ext cx="458724" cy="90230"/>
          </a:xfrm>
          <a:prstGeom prst="rect">
            <a:avLst/>
          </a:prstGeom>
          <a:noFill/>
          <a:ln>
            <a:noFill/>
          </a:ln>
        </p:spPr>
      </p:pic>
      <p:pic>
        <p:nvPicPr>
          <p:cNvPr id="359" name="Google Shape;359;p53"/>
          <p:cNvPicPr preferRelativeResize="0"/>
          <p:nvPr/>
        </p:nvPicPr>
        <p:blipFill rotWithShape="1">
          <a:blip r:embed="rId3">
            <a:alphaModFix/>
          </a:blip>
          <a:srcRect l="6729" t="10900" r="9356" b="5185"/>
          <a:stretch/>
        </p:blipFill>
        <p:spPr>
          <a:xfrm>
            <a:off x="0" y="0"/>
            <a:ext cx="9144000" cy="51435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Laptop Mockup slide 1">
  <p:cSld name="CAPTION_ONLY_1">
    <p:bg>
      <p:bgPr>
        <a:solidFill>
          <a:schemeClr val="lt2"/>
        </a:solidFill>
        <a:effectLst/>
      </p:bgPr>
    </p:bg>
    <p:spTree>
      <p:nvGrpSpPr>
        <p:cNvPr id="1" name="Shape 360"/>
        <p:cNvGrpSpPr/>
        <p:nvPr/>
      </p:nvGrpSpPr>
      <p:grpSpPr>
        <a:xfrm>
          <a:off x="0" y="0"/>
          <a:ext cx="0" cy="0"/>
          <a:chOff x="0" y="0"/>
          <a:chExt cx="0" cy="0"/>
        </a:xfrm>
      </p:grpSpPr>
      <p:pic>
        <p:nvPicPr>
          <p:cNvPr id="361" name="Google Shape;361;p54"/>
          <p:cNvPicPr preferRelativeResize="0"/>
          <p:nvPr/>
        </p:nvPicPr>
        <p:blipFill rotWithShape="1">
          <a:blip r:embed="rId2">
            <a:alphaModFix/>
          </a:blip>
          <a:srcRect l="9" r="9"/>
          <a:stretch/>
        </p:blipFill>
        <p:spPr>
          <a:xfrm>
            <a:off x="597750" y="4666195"/>
            <a:ext cx="458724" cy="90230"/>
          </a:xfrm>
          <a:prstGeom prst="rect">
            <a:avLst/>
          </a:prstGeom>
          <a:noFill/>
          <a:ln>
            <a:noFill/>
          </a:ln>
        </p:spPr>
      </p:pic>
      <p:pic>
        <p:nvPicPr>
          <p:cNvPr id="362" name="Google Shape;362;p54"/>
          <p:cNvPicPr preferRelativeResize="0"/>
          <p:nvPr/>
        </p:nvPicPr>
        <p:blipFill rotWithShape="1">
          <a:blip r:embed="rId3">
            <a:alphaModFix/>
          </a:blip>
          <a:srcRect l="6729" t="10900" r="9356" b="5185"/>
          <a:stretch/>
        </p:blipFill>
        <p:spPr>
          <a:xfrm>
            <a:off x="0" y="0"/>
            <a:ext cx="9144000" cy="5143500"/>
          </a:xfrm>
          <a:prstGeom prst="rect">
            <a:avLst/>
          </a:prstGeom>
          <a:noFill/>
          <a:ln>
            <a:noFill/>
          </a:ln>
        </p:spPr>
      </p:pic>
      <p:pic>
        <p:nvPicPr>
          <p:cNvPr id="363" name="Google Shape;363;p54"/>
          <p:cNvPicPr preferRelativeResize="0"/>
          <p:nvPr/>
        </p:nvPicPr>
        <p:blipFill>
          <a:blip r:embed="rId4">
            <a:alphaModFix/>
          </a:blip>
          <a:stretch>
            <a:fillRect/>
          </a:stretch>
        </p:blipFill>
        <p:spPr>
          <a:xfrm>
            <a:off x="8022875" y="507525"/>
            <a:ext cx="599825" cy="2265501"/>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Mobile Mockup slide">
  <p:cSld name="CAPTION_ONLY_1_1">
    <p:bg>
      <p:bgPr>
        <a:solidFill>
          <a:schemeClr val="lt2"/>
        </a:solidFill>
        <a:effectLst/>
      </p:bgPr>
    </p:bg>
    <p:spTree>
      <p:nvGrpSpPr>
        <p:cNvPr id="1" name="Shape 364"/>
        <p:cNvGrpSpPr/>
        <p:nvPr/>
      </p:nvGrpSpPr>
      <p:grpSpPr>
        <a:xfrm>
          <a:off x="0" y="0"/>
          <a:ext cx="0" cy="0"/>
          <a:chOff x="0" y="0"/>
          <a:chExt cx="0" cy="0"/>
        </a:xfrm>
      </p:grpSpPr>
      <p:pic>
        <p:nvPicPr>
          <p:cNvPr id="365" name="Google Shape;365;p55"/>
          <p:cNvPicPr preferRelativeResize="0"/>
          <p:nvPr/>
        </p:nvPicPr>
        <p:blipFill rotWithShape="1">
          <a:blip r:embed="rId2">
            <a:alphaModFix/>
          </a:blip>
          <a:srcRect l="36972" t="16329" r="36970" b="10964"/>
          <a:stretch/>
        </p:blipFill>
        <p:spPr>
          <a:xfrm>
            <a:off x="2933400" y="37400"/>
            <a:ext cx="3277200" cy="5143500"/>
          </a:xfrm>
          <a:prstGeom prst="rect">
            <a:avLst/>
          </a:prstGeom>
          <a:noFill/>
          <a:ln>
            <a:noFill/>
          </a:ln>
        </p:spPr>
      </p:pic>
      <p:pic>
        <p:nvPicPr>
          <p:cNvPr id="366" name="Google Shape;366;p55"/>
          <p:cNvPicPr preferRelativeResize="0"/>
          <p:nvPr/>
        </p:nvPicPr>
        <p:blipFill rotWithShape="1">
          <a:blip r:embed="rId3">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Mobile Mockup slide 3-up">
  <p:cSld name="CAPTION_ONLY_1_1_1">
    <p:bg>
      <p:bgPr>
        <a:solidFill>
          <a:schemeClr val="lt2"/>
        </a:solidFill>
        <a:effectLst/>
      </p:bgPr>
    </p:bg>
    <p:spTree>
      <p:nvGrpSpPr>
        <p:cNvPr id="1" name="Shape 367"/>
        <p:cNvGrpSpPr/>
        <p:nvPr/>
      </p:nvGrpSpPr>
      <p:grpSpPr>
        <a:xfrm>
          <a:off x="0" y="0"/>
          <a:ext cx="0" cy="0"/>
          <a:chOff x="0" y="0"/>
          <a:chExt cx="0" cy="0"/>
        </a:xfrm>
      </p:grpSpPr>
      <p:pic>
        <p:nvPicPr>
          <p:cNvPr id="368" name="Google Shape;368;p56"/>
          <p:cNvPicPr preferRelativeResize="0"/>
          <p:nvPr/>
        </p:nvPicPr>
        <p:blipFill rotWithShape="1">
          <a:blip r:embed="rId2">
            <a:alphaModFix/>
          </a:blip>
          <a:srcRect l="37350" t="16326" r="37350" b="11497"/>
          <a:stretch/>
        </p:blipFill>
        <p:spPr>
          <a:xfrm>
            <a:off x="425100" y="37400"/>
            <a:ext cx="3181949" cy="5106100"/>
          </a:xfrm>
          <a:prstGeom prst="rect">
            <a:avLst/>
          </a:prstGeom>
          <a:noFill/>
          <a:ln>
            <a:noFill/>
          </a:ln>
        </p:spPr>
      </p:pic>
      <p:pic>
        <p:nvPicPr>
          <p:cNvPr id="369" name="Google Shape;369;p56"/>
          <p:cNvPicPr preferRelativeResize="0"/>
          <p:nvPr/>
        </p:nvPicPr>
        <p:blipFill rotWithShape="1">
          <a:blip r:embed="rId2">
            <a:alphaModFix/>
          </a:blip>
          <a:srcRect l="37602" t="16326" r="37602" b="11497"/>
          <a:stretch/>
        </p:blipFill>
        <p:spPr>
          <a:xfrm>
            <a:off x="5568750" y="37400"/>
            <a:ext cx="3118349" cy="5106100"/>
          </a:xfrm>
          <a:prstGeom prst="rect">
            <a:avLst/>
          </a:prstGeom>
          <a:noFill/>
          <a:ln>
            <a:noFill/>
          </a:ln>
        </p:spPr>
      </p:pic>
      <p:pic>
        <p:nvPicPr>
          <p:cNvPr id="370" name="Google Shape;370;p56"/>
          <p:cNvPicPr preferRelativeResize="0"/>
          <p:nvPr/>
        </p:nvPicPr>
        <p:blipFill rotWithShape="1">
          <a:blip r:embed="rId2">
            <a:alphaModFix/>
          </a:blip>
          <a:srcRect l="37350" t="16326" r="37350" b="11497"/>
          <a:stretch/>
        </p:blipFill>
        <p:spPr>
          <a:xfrm>
            <a:off x="2981025" y="37400"/>
            <a:ext cx="3181949" cy="5106100"/>
          </a:xfrm>
          <a:prstGeom prst="rect">
            <a:avLst/>
          </a:prstGeom>
          <a:noFill/>
          <a:ln>
            <a:noFill/>
          </a:ln>
        </p:spPr>
      </p:pic>
      <p:pic>
        <p:nvPicPr>
          <p:cNvPr id="371" name="Google Shape;371;p56"/>
          <p:cNvPicPr preferRelativeResize="0"/>
          <p:nvPr/>
        </p:nvPicPr>
        <p:blipFill rotWithShape="1">
          <a:blip r:embed="rId3">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up with Headline slide">
  <p:cSld name="BIG_NUMBER">
    <p:spTree>
      <p:nvGrpSpPr>
        <p:cNvPr id="1" name="Shape 372"/>
        <p:cNvGrpSpPr/>
        <p:nvPr/>
      </p:nvGrpSpPr>
      <p:grpSpPr>
        <a:xfrm>
          <a:off x="0" y="0"/>
          <a:ext cx="0" cy="0"/>
          <a:chOff x="0" y="0"/>
          <a:chExt cx="0" cy="0"/>
        </a:xfrm>
      </p:grpSpPr>
      <p:sp>
        <p:nvSpPr>
          <p:cNvPr id="373" name="Google Shape;373;p57"/>
          <p:cNvSpPr/>
          <p:nvPr/>
        </p:nvSpPr>
        <p:spPr>
          <a:xfrm>
            <a:off x="0" y="-6933"/>
            <a:ext cx="4566600" cy="25686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7"/>
          <p:cNvSpPr/>
          <p:nvPr/>
        </p:nvSpPr>
        <p:spPr>
          <a:xfrm>
            <a:off x="4578700" y="-6933"/>
            <a:ext cx="4566600" cy="25686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7"/>
          <p:cNvSpPr/>
          <p:nvPr/>
        </p:nvSpPr>
        <p:spPr>
          <a:xfrm>
            <a:off x="0" y="2575670"/>
            <a:ext cx="4566600" cy="25686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7"/>
          <p:cNvSpPr/>
          <p:nvPr/>
        </p:nvSpPr>
        <p:spPr>
          <a:xfrm>
            <a:off x="4578700" y="2575670"/>
            <a:ext cx="4566600" cy="25686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7"/>
          <p:cNvSpPr/>
          <p:nvPr/>
        </p:nvSpPr>
        <p:spPr>
          <a:xfrm>
            <a:off x="2813900" y="1575550"/>
            <a:ext cx="3501600" cy="1962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78" name="Google Shape;378;p57"/>
          <p:cNvSpPr txBox="1">
            <a:spLocks noGrp="1"/>
          </p:cNvSpPr>
          <p:nvPr>
            <p:ph type="title"/>
          </p:nvPr>
        </p:nvSpPr>
        <p:spPr>
          <a:xfrm>
            <a:off x="3277450" y="2277875"/>
            <a:ext cx="2651400" cy="506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sz="2600" b="1">
                <a:solidFill>
                  <a:srgbClr val="FFFFFF"/>
                </a:solidFill>
                <a:latin typeface="Google Sans"/>
                <a:ea typeface="Google Sans"/>
                <a:cs typeface="Google Sans"/>
                <a:sym typeface="Google Sans"/>
              </a:defRPr>
            </a:lvl1pPr>
            <a:lvl2pPr lvl="1" rtl="0">
              <a:lnSpc>
                <a:spcPct val="100000"/>
              </a:lnSpc>
              <a:spcBef>
                <a:spcPts val="0"/>
              </a:spcBef>
              <a:spcAft>
                <a:spcPts val="0"/>
              </a:spcAft>
              <a:buNone/>
              <a:defRPr sz="2600">
                <a:solidFill>
                  <a:srgbClr val="FFFFFF"/>
                </a:solidFill>
                <a:latin typeface="Roboto Black"/>
                <a:ea typeface="Roboto Black"/>
                <a:cs typeface="Roboto Black"/>
                <a:sym typeface="Roboto Black"/>
              </a:defRPr>
            </a:lvl2pPr>
            <a:lvl3pPr lvl="2" rtl="0">
              <a:lnSpc>
                <a:spcPct val="100000"/>
              </a:lnSpc>
              <a:spcBef>
                <a:spcPts val="0"/>
              </a:spcBef>
              <a:spcAft>
                <a:spcPts val="0"/>
              </a:spcAft>
              <a:buNone/>
              <a:defRPr sz="2600">
                <a:solidFill>
                  <a:srgbClr val="FFFFFF"/>
                </a:solidFill>
                <a:latin typeface="Roboto Black"/>
                <a:ea typeface="Roboto Black"/>
                <a:cs typeface="Roboto Black"/>
                <a:sym typeface="Roboto Black"/>
              </a:defRPr>
            </a:lvl3pPr>
            <a:lvl4pPr lvl="3" rtl="0">
              <a:lnSpc>
                <a:spcPct val="100000"/>
              </a:lnSpc>
              <a:spcBef>
                <a:spcPts val="0"/>
              </a:spcBef>
              <a:spcAft>
                <a:spcPts val="0"/>
              </a:spcAft>
              <a:buNone/>
              <a:defRPr sz="2600">
                <a:solidFill>
                  <a:srgbClr val="FFFFFF"/>
                </a:solidFill>
                <a:latin typeface="Roboto Black"/>
                <a:ea typeface="Roboto Black"/>
                <a:cs typeface="Roboto Black"/>
                <a:sym typeface="Roboto Black"/>
              </a:defRPr>
            </a:lvl4pPr>
            <a:lvl5pPr lvl="4" rtl="0">
              <a:lnSpc>
                <a:spcPct val="100000"/>
              </a:lnSpc>
              <a:spcBef>
                <a:spcPts val="0"/>
              </a:spcBef>
              <a:spcAft>
                <a:spcPts val="0"/>
              </a:spcAft>
              <a:buNone/>
              <a:defRPr sz="2600">
                <a:solidFill>
                  <a:srgbClr val="FFFFFF"/>
                </a:solidFill>
                <a:latin typeface="Roboto Black"/>
                <a:ea typeface="Roboto Black"/>
                <a:cs typeface="Roboto Black"/>
                <a:sym typeface="Roboto Black"/>
              </a:defRPr>
            </a:lvl5pPr>
            <a:lvl6pPr lvl="5" rtl="0">
              <a:lnSpc>
                <a:spcPct val="100000"/>
              </a:lnSpc>
              <a:spcBef>
                <a:spcPts val="0"/>
              </a:spcBef>
              <a:spcAft>
                <a:spcPts val="0"/>
              </a:spcAft>
              <a:buNone/>
              <a:defRPr sz="2600">
                <a:solidFill>
                  <a:srgbClr val="FFFFFF"/>
                </a:solidFill>
                <a:latin typeface="Roboto Black"/>
                <a:ea typeface="Roboto Black"/>
                <a:cs typeface="Roboto Black"/>
                <a:sym typeface="Roboto Black"/>
              </a:defRPr>
            </a:lvl6pPr>
            <a:lvl7pPr lvl="6" rtl="0">
              <a:lnSpc>
                <a:spcPct val="100000"/>
              </a:lnSpc>
              <a:spcBef>
                <a:spcPts val="0"/>
              </a:spcBef>
              <a:spcAft>
                <a:spcPts val="0"/>
              </a:spcAft>
              <a:buNone/>
              <a:defRPr sz="2600">
                <a:solidFill>
                  <a:srgbClr val="FFFFFF"/>
                </a:solidFill>
                <a:latin typeface="Roboto Black"/>
                <a:ea typeface="Roboto Black"/>
                <a:cs typeface="Roboto Black"/>
                <a:sym typeface="Roboto Black"/>
              </a:defRPr>
            </a:lvl7pPr>
            <a:lvl8pPr lvl="7" rtl="0">
              <a:lnSpc>
                <a:spcPct val="100000"/>
              </a:lnSpc>
              <a:spcBef>
                <a:spcPts val="0"/>
              </a:spcBef>
              <a:spcAft>
                <a:spcPts val="0"/>
              </a:spcAft>
              <a:buNone/>
              <a:defRPr sz="2600">
                <a:solidFill>
                  <a:srgbClr val="FFFFFF"/>
                </a:solidFill>
                <a:latin typeface="Roboto Black"/>
                <a:ea typeface="Roboto Black"/>
                <a:cs typeface="Roboto Black"/>
                <a:sym typeface="Roboto Black"/>
              </a:defRPr>
            </a:lvl8pPr>
            <a:lvl9pPr lvl="8" rtl="0">
              <a:lnSpc>
                <a:spcPct val="100000"/>
              </a:lnSpc>
              <a:spcBef>
                <a:spcPts val="0"/>
              </a:spcBef>
              <a:spcAft>
                <a:spcPts val="0"/>
              </a:spcAft>
              <a:buNone/>
              <a:defRPr sz="260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se Study Intro slide" type="blank">
  <p:cSld name="BLANK">
    <p:bg>
      <p:bgPr>
        <a:solidFill>
          <a:srgbClr val="3C4043"/>
        </a:solidFill>
        <a:effectLst/>
      </p:bgPr>
    </p:bg>
    <p:spTree>
      <p:nvGrpSpPr>
        <p:cNvPr id="1" name="Shape 379"/>
        <p:cNvGrpSpPr/>
        <p:nvPr/>
      </p:nvGrpSpPr>
      <p:grpSpPr>
        <a:xfrm>
          <a:off x="0" y="0"/>
          <a:ext cx="0" cy="0"/>
          <a:chOff x="0" y="0"/>
          <a:chExt cx="0" cy="0"/>
        </a:xfrm>
      </p:grpSpPr>
      <p:sp>
        <p:nvSpPr>
          <p:cNvPr id="380" name="Google Shape;380;p58"/>
          <p:cNvSpPr txBox="1">
            <a:spLocks noGrp="1"/>
          </p:cNvSpPr>
          <p:nvPr>
            <p:ph type="title"/>
          </p:nvPr>
        </p:nvSpPr>
        <p:spPr>
          <a:xfrm>
            <a:off x="490050" y="1994754"/>
            <a:ext cx="7979100" cy="27399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5600" b="1">
                <a:solidFill>
                  <a:srgbClr val="FFFFFF"/>
                </a:solidFill>
                <a:latin typeface="Google Sans"/>
                <a:ea typeface="Google Sans"/>
                <a:cs typeface="Google Sans"/>
                <a:sym typeface="Google Sans"/>
              </a:defRPr>
            </a:lvl1pPr>
            <a:lvl2pPr lvl="1" rtl="0">
              <a:spcBef>
                <a:spcPts val="0"/>
              </a:spcBef>
              <a:spcAft>
                <a:spcPts val="0"/>
              </a:spcAft>
              <a:buNone/>
              <a:defRPr sz="5600" b="1">
                <a:latin typeface="Questrial"/>
                <a:ea typeface="Questrial"/>
                <a:cs typeface="Questrial"/>
                <a:sym typeface="Questrial"/>
              </a:defRPr>
            </a:lvl2pPr>
            <a:lvl3pPr lvl="2" rtl="0">
              <a:spcBef>
                <a:spcPts val="0"/>
              </a:spcBef>
              <a:spcAft>
                <a:spcPts val="0"/>
              </a:spcAft>
              <a:buNone/>
              <a:defRPr sz="5600" b="1">
                <a:latin typeface="Questrial"/>
                <a:ea typeface="Questrial"/>
                <a:cs typeface="Questrial"/>
                <a:sym typeface="Questrial"/>
              </a:defRPr>
            </a:lvl3pPr>
            <a:lvl4pPr lvl="3" rtl="0">
              <a:spcBef>
                <a:spcPts val="0"/>
              </a:spcBef>
              <a:spcAft>
                <a:spcPts val="0"/>
              </a:spcAft>
              <a:buNone/>
              <a:defRPr sz="5600" b="1">
                <a:latin typeface="Questrial"/>
                <a:ea typeface="Questrial"/>
                <a:cs typeface="Questrial"/>
                <a:sym typeface="Questrial"/>
              </a:defRPr>
            </a:lvl4pPr>
            <a:lvl5pPr lvl="4" rtl="0">
              <a:spcBef>
                <a:spcPts val="0"/>
              </a:spcBef>
              <a:spcAft>
                <a:spcPts val="0"/>
              </a:spcAft>
              <a:buNone/>
              <a:defRPr sz="5600" b="1">
                <a:latin typeface="Questrial"/>
                <a:ea typeface="Questrial"/>
                <a:cs typeface="Questrial"/>
                <a:sym typeface="Questrial"/>
              </a:defRPr>
            </a:lvl5pPr>
            <a:lvl6pPr lvl="5" rtl="0">
              <a:spcBef>
                <a:spcPts val="0"/>
              </a:spcBef>
              <a:spcAft>
                <a:spcPts val="0"/>
              </a:spcAft>
              <a:buNone/>
              <a:defRPr sz="5600" b="1">
                <a:latin typeface="Questrial"/>
                <a:ea typeface="Questrial"/>
                <a:cs typeface="Questrial"/>
                <a:sym typeface="Questrial"/>
              </a:defRPr>
            </a:lvl6pPr>
            <a:lvl7pPr lvl="6" rtl="0">
              <a:spcBef>
                <a:spcPts val="0"/>
              </a:spcBef>
              <a:spcAft>
                <a:spcPts val="0"/>
              </a:spcAft>
              <a:buNone/>
              <a:defRPr sz="5600" b="1">
                <a:latin typeface="Questrial"/>
                <a:ea typeface="Questrial"/>
                <a:cs typeface="Questrial"/>
                <a:sym typeface="Questrial"/>
              </a:defRPr>
            </a:lvl7pPr>
            <a:lvl8pPr lvl="7" rtl="0">
              <a:spcBef>
                <a:spcPts val="0"/>
              </a:spcBef>
              <a:spcAft>
                <a:spcPts val="0"/>
              </a:spcAft>
              <a:buNone/>
              <a:defRPr sz="5600" b="1">
                <a:latin typeface="Questrial"/>
                <a:ea typeface="Questrial"/>
                <a:cs typeface="Questrial"/>
                <a:sym typeface="Questrial"/>
              </a:defRPr>
            </a:lvl8pPr>
            <a:lvl9pPr lvl="8" rtl="0">
              <a:spcBef>
                <a:spcPts val="0"/>
              </a:spcBef>
              <a:spcAft>
                <a:spcPts val="0"/>
              </a:spcAft>
              <a:buNone/>
              <a:defRPr sz="5600" b="1">
                <a:latin typeface="Questrial"/>
                <a:ea typeface="Questrial"/>
                <a:cs typeface="Questrial"/>
                <a:sym typeface="Quest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3-up with Headlines slide">
  <p:cSld name="CUSTOM_10_1_1_1_1_1_1_1">
    <p:bg>
      <p:bgPr>
        <a:solidFill>
          <a:srgbClr val="FFFFFF"/>
        </a:solidFill>
        <a:effectLst/>
      </p:bgPr>
    </p:bg>
    <p:spTree>
      <p:nvGrpSpPr>
        <p:cNvPr id="1" name="Shape 381"/>
        <p:cNvGrpSpPr/>
        <p:nvPr/>
      </p:nvGrpSpPr>
      <p:grpSpPr>
        <a:xfrm>
          <a:off x="0" y="0"/>
          <a:ext cx="0" cy="0"/>
          <a:chOff x="0" y="0"/>
          <a:chExt cx="0" cy="0"/>
        </a:xfrm>
      </p:grpSpPr>
      <p:sp>
        <p:nvSpPr>
          <p:cNvPr id="382" name="Google Shape;382;p59"/>
          <p:cNvSpPr/>
          <p:nvPr/>
        </p:nvSpPr>
        <p:spPr>
          <a:xfrm>
            <a:off x="0" y="0"/>
            <a:ext cx="30297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9"/>
          <p:cNvSpPr/>
          <p:nvPr/>
        </p:nvSpPr>
        <p:spPr>
          <a:xfrm>
            <a:off x="3059125" y="0"/>
            <a:ext cx="30297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9"/>
          <p:cNvSpPr/>
          <p:nvPr/>
        </p:nvSpPr>
        <p:spPr>
          <a:xfrm>
            <a:off x="6118250" y="0"/>
            <a:ext cx="30297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9"/>
          <p:cNvSpPr txBox="1">
            <a:spLocks noGrp="1"/>
          </p:cNvSpPr>
          <p:nvPr>
            <p:ph type="subTitle" idx="1"/>
          </p:nvPr>
        </p:nvSpPr>
        <p:spPr>
          <a:xfrm>
            <a:off x="499340" y="3883420"/>
            <a:ext cx="1970700" cy="9843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rgbClr val="FFFFFF"/>
                </a:solidFill>
                <a:latin typeface="Google Sans"/>
                <a:ea typeface="Google Sans"/>
                <a:cs typeface="Google Sans"/>
                <a:sym typeface="Google Sans"/>
              </a:defRPr>
            </a:lvl1pPr>
            <a:lvl2pPr lvl="1" rtl="0">
              <a:lnSpc>
                <a:spcPct val="90000"/>
              </a:lnSpc>
              <a:spcBef>
                <a:spcPts val="1600"/>
              </a:spcBef>
              <a:spcAft>
                <a:spcPts val="0"/>
              </a:spcAft>
              <a:buNone/>
              <a:defRPr/>
            </a:lvl2pPr>
            <a:lvl3pPr lvl="2" rtl="0">
              <a:lnSpc>
                <a:spcPct val="90000"/>
              </a:lnSpc>
              <a:spcBef>
                <a:spcPts val="1600"/>
              </a:spcBef>
              <a:spcAft>
                <a:spcPts val="0"/>
              </a:spcAft>
              <a:buNone/>
              <a:defRPr/>
            </a:lvl3pPr>
            <a:lvl4pPr lvl="3" rtl="0">
              <a:lnSpc>
                <a:spcPct val="90000"/>
              </a:lnSpc>
              <a:spcBef>
                <a:spcPts val="1600"/>
              </a:spcBef>
              <a:spcAft>
                <a:spcPts val="0"/>
              </a:spcAft>
              <a:buNone/>
              <a:defRPr/>
            </a:lvl4pPr>
            <a:lvl5pPr lvl="4" rtl="0">
              <a:lnSpc>
                <a:spcPct val="90000"/>
              </a:lnSpc>
              <a:spcBef>
                <a:spcPts val="1600"/>
              </a:spcBef>
              <a:spcAft>
                <a:spcPts val="0"/>
              </a:spcAft>
              <a:buNone/>
              <a:defRPr/>
            </a:lvl5pPr>
            <a:lvl6pPr lvl="5" rtl="0">
              <a:lnSpc>
                <a:spcPct val="90000"/>
              </a:lnSpc>
              <a:spcBef>
                <a:spcPts val="1600"/>
              </a:spcBef>
              <a:spcAft>
                <a:spcPts val="0"/>
              </a:spcAft>
              <a:buNone/>
              <a:defRPr/>
            </a:lvl6pPr>
            <a:lvl7pPr lvl="6" rtl="0">
              <a:lnSpc>
                <a:spcPct val="90000"/>
              </a:lnSpc>
              <a:spcBef>
                <a:spcPts val="1600"/>
              </a:spcBef>
              <a:spcAft>
                <a:spcPts val="0"/>
              </a:spcAft>
              <a:buNone/>
              <a:defRPr/>
            </a:lvl7pPr>
            <a:lvl8pPr lvl="7" rtl="0">
              <a:lnSpc>
                <a:spcPct val="90000"/>
              </a:lnSpc>
              <a:spcBef>
                <a:spcPts val="1600"/>
              </a:spcBef>
              <a:spcAft>
                <a:spcPts val="0"/>
              </a:spcAft>
              <a:buNone/>
              <a:defRPr/>
            </a:lvl8pPr>
            <a:lvl9pPr lvl="8" rtl="0">
              <a:lnSpc>
                <a:spcPct val="90000"/>
              </a:lnSpc>
              <a:spcBef>
                <a:spcPts val="1600"/>
              </a:spcBef>
              <a:spcAft>
                <a:spcPts val="1600"/>
              </a:spcAft>
              <a:buNone/>
              <a:defRPr/>
            </a:lvl9pPr>
          </a:lstStyle>
          <a:p>
            <a:endParaRPr/>
          </a:p>
        </p:txBody>
      </p:sp>
      <p:sp>
        <p:nvSpPr>
          <p:cNvPr id="386" name="Google Shape;386;p59"/>
          <p:cNvSpPr txBox="1">
            <a:spLocks noGrp="1"/>
          </p:cNvSpPr>
          <p:nvPr>
            <p:ph type="subTitle" idx="2"/>
          </p:nvPr>
        </p:nvSpPr>
        <p:spPr>
          <a:xfrm>
            <a:off x="3547020" y="3883420"/>
            <a:ext cx="1970700" cy="9843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rgbClr val="FFFFFF"/>
                </a:solidFill>
                <a:latin typeface="Google Sans"/>
                <a:ea typeface="Google Sans"/>
                <a:cs typeface="Google Sans"/>
                <a:sym typeface="Google Sans"/>
              </a:defRPr>
            </a:lvl1pPr>
            <a:lvl2pPr lvl="1" rtl="0">
              <a:lnSpc>
                <a:spcPct val="90000"/>
              </a:lnSpc>
              <a:spcBef>
                <a:spcPts val="1600"/>
              </a:spcBef>
              <a:spcAft>
                <a:spcPts val="0"/>
              </a:spcAft>
              <a:buNone/>
              <a:defRPr/>
            </a:lvl2pPr>
            <a:lvl3pPr lvl="2" rtl="0">
              <a:lnSpc>
                <a:spcPct val="90000"/>
              </a:lnSpc>
              <a:spcBef>
                <a:spcPts val="1600"/>
              </a:spcBef>
              <a:spcAft>
                <a:spcPts val="0"/>
              </a:spcAft>
              <a:buNone/>
              <a:defRPr/>
            </a:lvl3pPr>
            <a:lvl4pPr lvl="3" rtl="0">
              <a:lnSpc>
                <a:spcPct val="90000"/>
              </a:lnSpc>
              <a:spcBef>
                <a:spcPts val="1600"/>
              </a:spcBef>
              <a:spcAft>
                <a:spcPts val="0"/>
              </a:spcAft>
              <a:buNone/>
              <a:defRPr/>
            </a:lvl4pPr>
            <a:lvl5pPr lvl="4" rtl="0">
              <a:lnSpc>
                <a:spcPct val="90000"/>
              </a:lnSpc>
              <a:spcBef>
                <a:spcPts val="1600"/>
              </a:spcBef>
              <a:spcAft>
                <a:spcPts val="0"/>
              </a:spcAft>
              <a:buNone/>
              <a:defRPr/>
            </a:lvl5pPr>
            <a:lvl6pPr lvl="5" rtl="0">
              <a:lnSpc>
                <a:spcPct val="90000"/>
              </a:lnSpc>
              <a:spcBef>
                <a:spcPts val="1600"/>
              </a:spcBef>
              <a:spcAft>
                <a:spcPts val="0"/>
              </a:spcAft>
              <a:buNone/>
              <a:defRPr/>
            </a:lvl6pPr>
            <a:lvl7pPr lvl="6" rtl="0">
              <a:lnSpc>
                <a:spcPct val="90000"/>
              </a:lnSpc>
              <a:spcBef>
                <a:spcPts val="1600"/>
              </a:spcBef>
              <a:spcAft>
                <a:spcPts val="0"/>
              </a:spcAft>
              <a:buNone/>
              <a:defRPr/>
            </a:lvl7pPr>
            <a:lvl8pPr lvl="7" rtl="0">
              <a:lnSpc>
                <a:spcPct val="90000"/>
              </a:lnSpc>
              <a:spcBef>
                <a:spcPts val="1600"/>
              </a:spcBef>
              <a:spcAft>
                <a:spcPts val="0"/>
              </a:spcAft>
              <a:buNone/>
              <a:defRPr/>
            </a:lvl8pPr>
            <a:lvl9pPr lvl="8" rtl="0">
              <a:lnSpc>
                <a:spcPct val="90000"/>
              </a:lnSpc>
              <a:spcBef>
                <a:spcPts val="1600"/>
              </a:spcBef>
              <a:spcAft>
                <a:spcPts val="1600"/>
              </a:spcAft>
              <a:buNone/>
              <a:defRPr/>
            </a:lvl9pPr>
          </a:lstStyle>
          <a:p>
            <a:endParaRPr/>
          </a:p>
        </p:txBody>
      </p:sp>
      <p:sp>
        <p:nvSpPr>
          <p:cNvPr id="387" name="Google Shape;387;p59"/>
          <p:cNvSpPr txBox="1">
            <a:spLocks noGrp="1"/>
          </p:cNvSpPr>
          <p:nvPr>
            <p:ph type="subTitle" idx="3"/>
          </p:nvPr>
        </p:nvSpPr>
        <p:spPr>
          <a:xfrm>
            <a:off x="6599275" y="3883420"/>
            <a:ext cx="1970700" cy="9843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rgbClr val="FFFFFF"/>
                </a:solidFill>
                <a:latin typeface="Google Sans"/>
                <a:ea typeface="Google Sans"/>
                <a:cs typeface="Google Sans"/>
                <a:sym typeface="Google Sans"/>
              </a:defRPr>
            </a:lvl1pPr>
            <a:lvl2pPr lvl="1" rtl="0">
              <a:lnSpc>
                <a:spcPct val="90000"/>
              </a:lnSpc>
              <a:spcBef>
                <a:spcPts val="1600"/>
              </a:spcBef>
              <a:spcAft>
                <a:spcPts val="0"/>
              </a:spcAft>
              <a:buNone/>
              <a:defRPr/>
            </a:lvl2pPr>
            <a:lvl3pPr lvl="2" rtl="0">
              <a:lnSpc>
                <a:spcPct val="90000"/>
              </a:lnSpc>
              <a:spcBef>
                <a:spcPts val="1600"/>
              </a:spcBef>
              <a:spcAft>
                <a:spcPts val="0"/>
              </a:spcAft>
              <a:buNone/>
              <a:defRPr/>
            </a:lvl3pPr>
            <a:lvl4pPr lvl="3" rtl="0">
              <a:lnSpc>
                <a:spcPct val="90000"/>
              </a:lnSpc>
              <a:spcBef>
                <a:spcPts val="1600"/>
              </a:spcBef>
              <a:spcAft>
                <a:spcPts val="0"/>
              </a:spcAft>
              <a:buNone/>
              <a:defRPr/>
            </a:lvl4pPr>
            <a:lvl5pPr lvl="4" rtl="0">
              <a:lnSpc>
                <a:spcPct val="90000"/>
              </a:lnSpc>
              <a:spcBef>
                <a:spcPts val="1600"/>
              </a:spcBef>
              <a:spcAft>
                <a:spcPts val="0"/>
              </a:spcAft>
              <a:buNone/>
              <a:defRPr/>
            </a:lvl5pPr>
            <a:lvl6pPr lvl="5" rtl="0">
              <a:lnSpc>
                <a:spcPct val="90000"/>
              </a:lnSpc>
              <a:spcBef>
                <a:spcPts val="1600"/>
              </a:spcBef>
              <a:spcAft>
                <a:spcPts val="0"/>
              </a:spcAft>
              <a:buNone/>
              <a:defRPr/>
            </a:lvl6pPr>
            <a:lvl7pPr lvl="6" rtl="0">
              <a:lnSpc>
                <a:spcPct val="90000"/>
              </a:lnSpc>
              <a:spcBef>
                <a:spcPts val="1600"/>
              </a:spcBef>
              <a:spcAft>
                <a:spcPts val="0"/>
              </a:spcAft>
              <a:buNone/>
              <a:defRPr/>
            </a:lvl7pPr>
            <a:lvl8pPr lvl="7" rtl="0">
              <a:lnSpc>
                <a:spcPct val="90000"/>
              </a:lnSpc>
              <a:spcBef>
                <a:spcPts val="1600"/>
              </a:spcBef>
              <a:spcAft>
                <a:spcPts val="0"/>
              </a:spcAft>
              <a:buNone/>
              <a:defRPr/>
            </a:lvl8pPr>
            <a:lvl9pPr lvl="8" rtl="0">
              <a:lnSpc>
                <a:spcPct val="90000"/>
              </a:lnSpc>
              <a:spcBef>
                <a:spcPts val="1600"/>
              </a:spcBef>
              <a:spcAft>
                <a:spcPts val="1600"/>
              </a:spcAft>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up slide">
  <p:cSld name="CUSTOM_10_1_1_1_1_1_1_1_1">
    <p:bg>
      <p:bgPr>
        <a:solidFill>
          <a:srgbClr val="FFFFFF"/>
        </a:solidFill>
        <a:effectLst/>
      </p:bgPr>
    </p:bg>
    <p:spTree>
      <p:nvGrpSpPr>
        <p:cNvPr id="1" name="Shape 388"/>
        <p:cNvGrpSpPr/>
        <p:nvPr/>
      </p:nvGrpSpPr>
      <p:grpSpPr>
        <a:xfrm>
          <a:off x="0" y="0"/>
          <a:ext cx="0" cy="0"/>
          <a:chOff x="0" y="0"/>
          <a:chExt cx="0" cy="0"/>
        </a:xfrm>
      </p:grpSpPr>
      <p:pic>
        <p:nvPicPr>
          <p:cNvPr id="389" name="Google Shape;389;p60"/>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sp>
        <p:nvSpPr>
          <p:cNvPr id="390" name="Google Shape;390;p60"/>
          <p:cNvSpPr/>
          <p:nvPr/>
        </p:nvSpPr>
        <p:spPr>
          <a:xfrm>
            <a:off x="0" y="0"/>
            <a:ext cx="3549600" cy="2605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60"/>
          <p:cNvSpPr/>
          <p:nvPr/>
        </p:nvSpPr>
        <p:spPr>
          <a:xfrm>
            <a:off x="-5975" y="2633700"/>
            <a:ext cx="4564500" cy="25098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60"/>
          <p:cNvSpPr/>
          <p:nvPr/>
        </p:nvSpPr>
        <p:spPr>
          <a:xfrm>
            <a:off x="4585625" y="2633700"/>
            <a:ext cx="4564500" cy="25098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60"/>
          <p:cNvSpPr/>
          <p:nvPr/>
        </p:nvSpPr>
        <p:spPr>
          <a:xfrm>
            <a:off x="3580225" y="0"/>
            <a:ext cx="2660700" cy="2605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60"/>
          <p:cNvSpPr/>
          <p:nvPr/>
        </p:nvSpPr>
        <p:spPr>
          <a:xfrm>
            <a:off x="6271550" y="0"/>
            <a:ext cx="2872500" cy="2605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2-up slide">
  <p:cSld name="CUSTOM_10_1_1_1_1_1_1_1_1_1">
    <p:bg>
      <p:bgPr>
        <a:solidFill>
          <a:srgbClr val="FFFFFF"/>
        </a:solidFill>
        <a:effectLst/>
      </p:bgPr>
    </p:bg>
    <p:spTree>
      <p:nvGrpSpPr>
        <p:cNvPr id="1" name="Shape 395"/>
        <p:cNvGrpSpPr/>
        <p:nvPr/>
      </p:nvGrpSpPr>
      <p:grpSpPr>
        <a:xfrm>
          <a:off x="0" y="0"/>
          <a:ext cx="0" cy="0"/>
          <a:chOff x="0" y="0"/>
          <a:chExt cx="0" cy="0"/>
        </a:xfrm>
      </p:grpSpPr>
      <p:sp>
        <p:nvSpPr>
          <p:cNvPr id="396" name="Google Shape;396;p61"/>
          <p:cNvSpPr/>
          <p:nvPr/>
        </p:nvSpPr>
        <p:spPr>
          <a:xfrm>
            <a:off x="0" y="0"/>
            <a:ext cx="45438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61"/>
          <p:cNvSpPr/>
          <p:nvPr/>
        </p:nvSpPr>
        <p:spPr>
          <a:xfrm>
            <a:off x="4601438" y="0"/>
            <a:ext cx="45438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Full-bleed Image slide">
  <p:cSld name="CUSTOM_10_1_1_1_1_1_1_1_1_1_1">
    <p:bg>
      <p:bgPr>
        <a:solidFill>
          <a:srgbClr val="FFFFFF"/>
        </a:solidFill>
        <a:effectLst/>
      </p:bgPr>
    </p:bg>
    <p:spTree>
      <p:nvGrpSpPr>
        <p:cNvPr id="1" name="Shape 398"/>
        <p:cNvGrpSpPr/>
        <p:nvPr/>
      </p:nvGrpSpPr>
      <p:grpSpPr>
        <a:xfrm>
          <a:off x="0" y="0"/>
          <a:ext cx="0" cy="0"/>
          <a:chOff x="0" y="0"/>
          <a:chExt cx="0" cy="0"/>
        </a:xfrm>
      </p:grpSpPr>
      <p:pic>
        <p:nvPicPr>
          <p:cNvPr id="399" name="Google Shape;399;p62"/>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sp>
        <p:nvSpPr>
          <p:cNvPr id="400" name="Google Shape;400;p62"/>
          <p:cNvSpPr/>
          <p:nvPr/>
        </p:nvSpPr>
        <p:spPr>
          <a:xfrm>
            <a:off x="0" y="0"/>
            <a:ext cx="91440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xt Statement slide">
  <p:cSld name="SECTION_HEADER_1_1">
    <p:bg>
      <p:bgPr>
        <a:solidFill>
          <a:srgbClr val="595959"/>
        </a:solidFill>
        <a:effectLst/>
      </p:bgPr>
    </p:bg>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Google Sans"/>
                <a:ea typeface="Google Sans"/>
                <a:cs typeface="Google Sans"/>
                <a:sym typeface="Google Sans"/>
              </a:defRPr>
            </a:lvl1pPr>
            <a:lvl2pPr lvl="1" rtl="0">
              <a:spcBef>
                <a:spcPts val="0"/>
              </a:spcBef>
              <a:spcAft>
                <a:spcPts val="0"/>
              </a:spcAft>
              <a:buNone/>
              <a:defRPr sz="800" b="1">
                <a:solidFill>
                  <a:srgbClr val="FFFFFF"/>
                </a:solidFill>
                <a:latin typeface="Google Sans"/>
                <a:ea typeface="Google Sans"/>
                <a:cs typeface="Google Sans"/>
                <a:sym typeface="Google Sans"/>
              </a:defRPr>
            </a:lvl2pPr>
            <a:lvl3pPr lvl="2" rtl="0">
              <a:spcBef>
                <a:spcPts val="0"/>
              </a:spcBef>
              <a:spcAft>
                <a:spcPts val="0"/>
              </a:spcAft>
              <a:buNone/>
              <a:defRPr sz="800" b="1">
                <a:solidFill>
                  <a:srgbClr val="FFFFFF"/>
                </a:solidFill>
                <a:latin typeface="Google Sans"/>
                <a:ea typeface="Google Sans"/>
                <a:cs typeface="Google Sans"/>
                <a:sym typeface="Google Sans"/>
              </a:defRPr>
            </a:lvl3pPr>
            <a:lvl4pPr lvl="3" rtl="0">
              <a:spcBef>
                <a:spcPts val="0"/>
              </a:spcBef>
              <a:spcAft>
                <a:spcPts val="0"/>
              </a:spcAft>
              <a:buNone/>
              <a:defRPr sz="800" b="1">
                <a:solidFill>
                  <a:srgbClr val="FFFFFF"/>
                </a:solidFill>
                <a:latin typeface="Google Sans"/>
                <a:ea typeface="Google Sans"/>
                <a:cs typeface="Google Sans"/>
                <a:sym typeface="Google Sans"/>
              </a:defRPr>
            </a:lvl4pPr>
            <a:lvl5pPr lvl="4" rtl="0">
              <a:spcBef>
                <a:spcPts val="0"/>
              </a:spcBef>
              <a:spcAft>
                <a:spcPts val="0"/>
              </a:spcAft>
              <a:buNone/>
              <a:defRPr sz="800" b="1">
                <a:solidFill>
                  <a:srgbClr val="FFFFFF"/>
                </a:solidFill>
                <a:latin typeface="Google Sans"/>
                <a:ea typeface="Google Sans"/>
                <a:cs typeface="Google Sans"/>
                <a:sym typeface="Google Sans"/>
              </a:defRPr>
            </a:lvl5pPr>
            <a:lvl6pPr lvl="5" rtl="0">
              <a:spcBef>
                <a:spcPts val="0"/>
              </a:spcBef>
              <a:spcAft>
                <a:spcPts val="0"/>
              </a:spcAft>
              <a:buNone/>
              <a:defRPr sz="800" b="1">
                <a:solidFill>
                  <a:srgbClr val="FFFFFF"/>
                </a:solidFill>
                <a:latin typeface="Google Sans"/>
                <a:ea typeface="Google Sans"/>
                <a:cs typeface="Google Sans"/>
                <a:sym typeface="Google Sans"/>
              </a:defRPr>
            </a:lvl6pPr>
            <a:lvl7pPr lvl="6" rtl="0">
              <a:spcBef>
                <a:spcPts val="0"/>
              </a:spcBef>
              <a:spcAft>
                <a:spcPts val="0"/>
              </a:spcAft>
              <a:buNone/>
              <a:defRPr sz="800" b="1">
                <a:solidFill>
                  <a:srgbClr val="FFFFFF"/>
                </a:solidFill>
                <a:latin typeface="Google Sans"/>
                <a:ea typeface="Google Sans"/>
                <a:cs typeface="Google Sans"/>
                <a:sym typeface="Google Sans"/>
              </a:defRPr>
            </a:lvl7pPr>
            <a:lvl8pPr lvl="7" rtl="0">
              <a:spcBef>
                <a:spcPts val="0"/>
              </a:spcBef>
              <a:spcAft>
                <a:spcPts val="0"/>
              </a:spcAft>
              <a:buNone/>
              <a:defRPr sz="800" b="1">
                <a:solidFill>
                  <a:srgbClr val="FFFFFF"/>
                </a:solidFill>
                <a:latin typeface="Google Sans"/>
                <a:ea typeface="Google Sans"/>
                <a:cs typeface="Google Sans"/>
                <a:sym typeface="Google Sans"/>
              </a:defRPr>
            </a:lvl8pPr>
            <a:lvl9pPr lvl="8" rtl="0">
              <a:spcBef>
                <a:spcPts val="0"/>
              </a:spcBef>
              <a:spcAft>
                <a:spcPts val="0"/>
              </a:spcAft>
              <a:buNone/>
              <a:defRPr sz="800" b="1">
                <a:solidFill>
                  <a:srgbClr val="FFFFFF"/>
                </a:solidFill>
                <a:latin typeface="Google Sans"/>
                <a:ea typeface="Google Sans"/>
                <a:cs typeface="Google Sans"/>
                <a:sym typeface="Google Sans"/>
              </a:defRPr>
            </a:lvl9pPr>
          </a:lstStyle>
          <a:p>
            <a:endParaRPr/>
          </a:p>
        </p:txBody>
      </p:sp>
      <p:sp>
        <p:nvSpPr>
          <p:cNvPr id="36" name="Google Shape;36;p7"/>
          <p:cNvSpPr txBox="1">
            <a:spLocks noGrp="1"/>
          </p:cNvSpPr>
          <p:nvPr>
            <p:ph type="subTitle" idx="1"/>
          </p:nvPr>
        </p:nvSpPr>
        <p:spPr>
          <a:xfrm>
            <a:off x="493775" y="1101900"/>
            <a:ext cx="6399600" cy="29397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300" b="1">
                <a:latin typeface="Google Sans"/>
                <a:ea typeface="Google Sans"/>
                <a:cs typeface="Google Sans"/>
                <a:sym typeface="Google Sans"/>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37" name="Google Shape;37;p7"/>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Full-bleed Image with Headline slide">
  <p:cSld name="CUSTOM_10_1_1_1_1_1_1_1_1_1_1_1">
    <p:bg>
      <p:bgPr>
        <a:solidFill>
          <a:srgbClr val="FFFFFF"/>
        </a:solidFill>
        <a:effectLst/>
      </p:bgPr>
    </p:bg>
    <p:spTree>
      <p:nvGrpSpPr>
        <p:cNvPr id="1" name="Shape 401"/>
        <p:cNvGrpSpPr/>
        <p:nvPr/>
      </p:nvGrpSpPr>
      <p:grpSpPr>
        <a:xfrm>
          <a:off x="0" y="0"/>
          <a:ext cx="0" cy="0"/>
          <a:chOff x="0" y="0"/>
          <a:chExt cx="0" cy="0"/>
        </a:xfrm>
      </p:grpSpPr>
      <p:sp>
        <p:nvSpPr>
          <p:cNvPr id="402" name="Google Shape;402;p63"/>
          <p:cNvSpPr/>
          <p:nvPr/>
        </p:nvSpPr>
        <p:spPr>
          <a:xfrm>
            <a:off x="0" y="0"/>
            <a:ext cx="91440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63"/>
          <p:cNvSpPr txBox="1">
            <a:spLocks noGrp="1"/>
          </p:cNvSpPr>
          <p:nvPr>
            <p:ph type="title"/>
          </p:nvPr>
        </p:nvSpPr>
        <p:spPr>
          <a:xfrm>
            <a:off x="490250" y="3318950"/>
            <a:ext cx="7295400" cy="1298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Clr>
                <a:srgbClr val="FFFFFF"/>
              </a:buClr>
              <a:buSzPts val="4000"/>
              <a:buFont typeface="Google Sans"/>
              <a:buNone/>
              <a:defRPr sz="4000" b="1">
                <a:solidFill>
                  <a:srgbClr val="FFFFFF"/>
                </a:solidFill>
                <a:latin typeface="Google Sans"/>
                <a:ea typeface="Google Sans"/>
                <a:cs typeface="Google Sans"/>
                <a:sym typeface="Google Sans"/>
              </a:defRPr>
            </a:lvl1pPr>
            <a:lvl2pPr lvl="1"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2pPr>
            <a:lvl3pPr lvl="2"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3pPr>
            <a:lvl4pPr lvl="3"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4pPr>
            <a:lvl5pPr lvl="4"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5pPr>
            <a:lvl6pPr lvl="5"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6pPr>
            <a:lvl7pPr lvl="6"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7pPr>
            <a:lvl8pPr lvl="7"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8pPr>
            <a:lvl9pPr lvl="8"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9pPr>
          </a:lstStyle>
          <a:p>
            <a:endParaRPr/>
          </a:p>
        </p:txBody>
      </p:sp>
      <p:pic>
        <p:nvPicPr>
          <p:cNvPr id="404" name="Google Shape;404;p63"/>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Full-bleed Video slide">
  <p:cSld name="CUSTOM_55">
    <p:bg>
      <p:bgPr>
        <a:solidFill>
          <a:srgbClr val="CCCCCC"/>
        </a:solidFill>
        <a:effectLst/>
      </p:bgPr>
    </p:bg>
    <p:spTree>
      <p:nvGrpSpPr>
        <p:cNvPr id="1" name="Shape 405"/>
        <p:cNvGrpSpPr/>
        <p:nvPr/>
      </p:nvGrpSpPr>
      <p:grpSpPr>
        <a:xfrm>
          <a:off x="0" y="0"/>
          <a:ext cx="0" cy="0"/>
          <a:chOff x="0" y="0"/>
          <a:chExt cx="0" cy="0"/>
        </a:xfrm>
      </p:grpSpPr>
      <p:sp>
        <p:nvSpPr>
          <p:cNvPr id="406" name="Google Shape;406;p64"/>
          <p:cNvSpPr/>
          <p:nvPr/>
        </p:nvSpPr>
        <p:spPr>
          <a:xfrm>
            <a:off x="4221000" y="2217300"/>
            <a:ext cx="708900" cy="708900"/>
          </a:xfrm>
          <a:prstGeom prst="rect">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C78D8"/>
              </a:solidFill>
            </a:endParaRPr>
          </a:p>
        </p:txBody>
      </p:sp>
      <p:sp>
        <p:nvSpPr>
          <p:cNvPr id="407" name="Google Shape;407;p64"/>
          <p:cNvSpPr/>
          <p:nvPr/>
        </p:nvSpPr>
        <p:spPr>
          <a:xfrm rot="5400000">
            <a:off x="4505825" y="2508475"/>
            <a:ext cx="151800" cy="131400"/>
          </a:xfrm>
          <a:prstGeom prst="triangle">
            <a:avLst>
              <a:gd name="adj" fmla="val 50000"/>
            </a:avLst>
          </a:prstGeom>
          <a:solidFill>
            <a:srgbClr val="FFFFFF"/>
          </a:solidFill>
          <a:ln w="9525" cap="flat" cmpd="sng">
            <a:solidFill>
              <a:srgbClr val="F6F7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8" name="Google Shape;408;p64"/>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Full-bleed Image with Text Box (Left) slide">
  <p:cSld name="CUSTOM_56_1">
    <p:bg>
      <p:bgPr>
        <a:solidFill>
          <a:srgbClr val="CCCCCC"/>
        </a:solidFill>
        <a:effectLst/>
      </p:bgPr>
    </p:bg>
    <p:spTree>
      <p:nvGrpSpPr>
        <p:cNvPr id="1" name="Shape 409"/>
        <p:cNvGrpSpPr/>
        <p:nvPr/>
      </p:nvGrpSpPr>
      <p:grpSpPr>
        <a:xfrm>
          <a:off x="0" y="0"/>
          <a:ext cx="0" cy="0"/>
          <a:chOff x="0" y="0"/>
          <a:chExt cx="0" cy="0"/>
        </a:xfrm>
      </p:grpSpPr>
      <p:sp>
        <p:nvSpPr>
          <p:cNvPr id="410" name="Google Shape;410;p65"/>
          <p:cNvSpPr/>
          <p:nvPr/>
        </p:nvSpPr>
        <p:spPr>
          <a:xfrm>
            <a:off x="596642" y="679475"/>
            <a:ext cx="2775600" cy="3823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65"/>
          <p:cNvSpPr txBox="1">
            <a:spLocks noGrp="1"/>
          </p:cNvSpPr>
          <p:nvPr>
            <p:ph type="title"/>
          </p:nvPr>
        </p:nvSpPr>
        <p:spPr>
          <a:xfrm>
            <a:off x="886229" y="1371650"/>
            <a:ext cx="2146500" cy="9144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b="1">
                <a:solidFill>
                  <a:srgbClr val="FFFFFF"/>
                </a:solidFill>
                <a:latin typeface="Google Sans"/>
                <a:ea typeface="Google Sans"/>
                <a:cs typeface="Google Sans"/>
                <a:sym typeface="Google Sans"/>
              </a:defRPr>
            </a:lvl1pPr>
            <a:lvl2pPr lvl="1" rtl="0">
              <a:lnSpc>
                <a:spcPct val="90000"/>
              </a:lnSpc>
              <a:spcBef>
                <a:spcPts val="0"/>
              </a:spcBef>
              <a:spcAft>
                <a:spcPts val="0"/>
              </a:spcAft>
              <a:buNone/>
              <a:defRPr>
                <a:solidFill>
                  <a:srgbClr val="FFFFFF"/>
                </a:solidFill>
                <a:latin typeface="Roboto Black"/>
                <a:ea typeface="Roboto Black"/>
                <a:cs typeface="Roboto Black"/>
                <a:sym typeface="Roboto Black"/>
              </a:defRPr>
            </a:lvl2pPr>
            <a:lvl3pPr lvl="2" rtl="0">
              <a:lnSpc>
                <a:spcPct val="90000"/>
              </a:lnSpc>
              <a:spcBef>
                <a:spcPts val="0"/>
              </a:spcBef>
              <a:spcAft>
                <a:spcPts val="0"/>
              </a:spcAft>
              <a:buNone/>
              <a:defRPr>
                <a:solidFill>
                  <a:srgbClr val="FFFFFF"/>
                </a:solidFill>
                <a:latin typeface="Roboto Black"/>
                <a:ea typeface="Roboto Black"/>
                <a:cs typeface="Roboto Black"/>
                <a:sym typeface="Roboto Black"/>
              </a:defRPr>
            </a:lvl3pPr>
            <a:lvl4pPr lvl="3" rtl="0">
              <a:lnSpc>
                <a:spcPct val="90000"/>
              </a:lnSpc>
              <a:spcBef>
                <a:spcPts val="0"/>
              </a:spcBef>
              <a:spcAft>
                <a:spcPts val="0"/>
              </a:spcAft>
              <a:buNone/>
              <a:defRPr>
                <a:solidFill>
                  <a:srgbClr val="FFFFFF"/>
                </a:solidFill>
                <a:latin typeface="Roboto Black"/>
                <a:ea typeface="Roboto Black"/>
                <a:cs typeface="Roboto Black"/>
                <a:sym typeface="Roboto Black"/>
              </a:defRPr>
            </a:lvl4pPr>
            <a:lvl5pPr lvl="4" rtl="0">
              <a:lnSpc>
                <a:spcPct val="90000"/>
              </a:lnSpc>
              <a:spcBef>
                <a:spcPts val="0"/>
              </a:spcBef>
              <a:spcAft>
                <a:spcPts val="0"/>
              </a:spcAft>
              <a:buNone/>
              <a:defRPr>
                <a:solidFill>
                  <a:srgbClr val="FFFFFF"/>
                </a:solidFill>
                <a:latin typeface="Roboto Black"/>
                <a:ea typeface="Roboto Black"/>
                <a:cs typeface="Roboto Black"/>
                <a:sym typeface="Roboto Black"/>
              </a:defRPr>
            </a:lvl5pPr>
            <a:lvl6pPr lvl="5" rtl="0">
              <a:lnSpc>
                <a:spcPct val="90000"/>
              </a:lnSpc>
              <a:spcBef>
                <a:spcPts val="0"/>
              </a:spcBef>
              <a:spcAft>
                <a:spcPts val="0"/>
              </a:spcAft>
              <a:buNone/>
              <a:defRPr>
                <a:solidFill>
                  <a:srgbClr val="FFFFFF"/>
                </a:solidFill>
                <a:latin typeface="Roboto Black"/>
                <a:ea typeface="Roboto Black"/>
                <a:cs typeface="Roboto Black"/>
                <a:sym typeface="Roboto Black"/>
              </a:defRPr>
            </a:lvl6pPr>
            <a:lvl7pPr lvl="6" rtl="0">
              <a:lnSpc>
                <a:spcPct val="90000"/>
              </a:lnSpc>
              <a:spcBef>
                <a:spcPts val="0"/>
              </a:spcBef>
              <a:spcAft>
                <a:spcPts val="0"/>
              </a:spcAft>
              <a:buNone/>
              <a:defRPr>
                <a:solidFill>
                  <a:srgbClr val="FFFFFF"/>
                </a:solidFill>
                <a:latin typeface="Roboto Black"/>
                <a:ea typeface="Roboto Black"/>
                <a:cs typeface="Roboto Black"/>
                <a:sym typeface="Roboto Black"/>
              </a:defRPr>
            </a:lvl7pPr>
            <a:lvl8pPr lvl="7" rtl="0">
              <a:lnSpc>
                <a:spcPct val="90000"/>
              </a:lnSpc>
              <a:spcBef>
                <a:spcPts val="0"/>
              </a:spcBef>
              <a:spcAft>
                <a:spcPts val="0"/>
              </a:spcAft>
              <a:buNone/>
              <a:defRPr>
                <a:solidFill>
                  <a:srgbClr val="FFFFFF"/>
                </a:solidFill>
                <a:latin typeface="Roboto Black"/>
                <a:ea typeface="Roboto Black"/>
                <a:cs typeface="Roboto Black"/>
                <a:sym typeface="Roboto Black"/>
              </a:defRPr>
            </a:lvl8pPr>
            <a:lvl9pPr lvl="8" rtl="0">
              <a:lnSpc>
                <a:spcPct val="90000"/>
              </a:lnSpc>
              <a:spcBef>
                <a:spcPts val="0"/>
              </a:spcBef>
              <a:spcAft>
                <a:spcPts val="0"/>
              </a:spcAft>
              <a:buNone/>
              <a:defRPr>
                <a:solidFill>
                  <a:srgbClr val="FFFFFF"/>
                </a:solidFill>
                <a:latin typeface="Roboto Black"/>
                <a:ea typeface="Roboto Black"/>
                <a:cs typeface="Roboto Black"/>
                <a:sym typeface="Roboto Black"/>
              </a:defRPr>
            </a:lvl9pPr>
          </a:lstStyle>
          <a:p>
            <a:endParaRPr/>
          </a:p>
        </p:txBody>
      </p:sp>
      <p:sp>
        <p:nvSpPr>
          <p:cNvPr id="412" name="Google Shape;412;p65"/>
          <p:cNvSpPr txBox="1">
            <a:spLocks noGrp="1"/>
          </p:cNvSpPr>
          <p:nvPr>
            <p:ph type="body" idx="1"/>
          </p:nvPr>
        </p:nvSpPr>
        <p:spPr>
          <a:xfrm>
            <a:off x="926599" y="2332000"/>
            <a:ext cx="2146500" cy="1849500"/>
          </a:xfrm>
          <a:prstGeom prst="rect">
            <a:avLst/>
          </a:prstGeom>
        </p:spPr>
        <p:txBody>
          <a:bodyPr spcFirstLastPara="1" wrap="square" lIns="91425" tIns="91425" rIns="91425" bIns="91425" anchor="t" anchorCtr="0">
            <a:noAutofit/>
          </a:bodyPr>
          <a:lstStyle>
            <a:lvl1pPr marL="457200" lvl="0" indent="-292100" rtl="0">
              <a:lnSpc>
                <a:spcPct val="90000"/>
              </a:lnSpc>
              <a:spcBef>
                <a:spcPts val="0"/>
              </a:spcBef>
              <a:spcAft>
                <a:spcPts val="0"/>
              </a:spcAft>
              <a:buClr>
                <a:srgbClr val="FFFFFF"/>
              </a:buClr>
              <a:buSzPts val="1000"/>
              <a:buFont typeface="Roboto"/>
              <a:buChar char="●"/>
              <a:defRPr sz="1000">
                <a:solidFill>
                  <a:srgbClr val="FFFFFF"/>
                </a:solidFill>
                <a:latin typeface="Roboto"/>
                <a:ea typeface="Roboto"/>
                <a:cs typeface="Roboto"/>
                <a:sym typeface="Roboto"/>
              </a:defRPr>
            </a:lvl1pPr>
            <a:lvl2pPr marL="914400" lvl="1"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2pPr>
            <a:lvl3pPr marL="1371600" lvl="2"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3pPr>
            <a:lvl4pPr marL="1828800" lvl="3"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4pPr>
            <a:lvl5pPr marL="2286000" lvl="4"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5pPr>
            <a:lvl6pPr marL="2743200" lvl="5"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6pPr>
            <a:lvl7pPr marL="3200400" lvl="6"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7pPr>
            <a:lvl8pPr marL="3657600" lvl="7"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8pPr>
            <a:lvl9pPr marL="4114800" lvl="8" indent="-292100" rtl="0">
              <a:lnSpc>
                <a:spcPct val="90000"/>
              </a:lnSpc>
              <a:spcBef>
                <a:spcPts val="1600"/>
              </a:spcBef>
              <a:spcAft>
                <a:spcPts val="1600"/>
              </a:spcAft>
              <a:buClr>
                <a:srgbClr val="FFFFFF"/>
              </a:buClr>
              <a:buSzPts val="1000"/>
              <a:buFont typeface="Roboto"/>
              <a:buChar char="■"/>
              <a:defRPr sz="1000">
                <a:solidFill>
                  <a:srgbClr val="FFFFFF"/>
                </a:solidFill>
                <a:latin typeface="Roboto"/>
                <a:ea typeface="Roboto"/>
                <a:cs typeface="Roboto"/>
                <a:sym typeface="Roboto"/>
              </a:defRPr>
            </a:lvl9pPr>
          </a:lstStyle>
          <a:p>
            <a:endParaRPr/>
          </a:p>
        </p:txBody>
      </p:sp>
      <p:sp>
        <p:nvSpPr>
          <p:cNvPr id="413" name="Google Shape;413;p65"/>
          <p:cNvSpPr txBox="1">
            <a:spLocks noGrp="1"/>
          </p:cNvSpPr>
          <p:nvPr>
            <p:ph type="title" idx="2"/>
          </p:nvPr>
        </p:nvSpPr>
        <p:spPr>
          <a:xfrm>
            <a:off x="892775" y="91445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B7B7B7"/>
                </a:solidFill>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Full-bleed Image with Text Box (Left) slide">
  <p:cSld name="CUSTOM_56_1_1">
    <p:bg>
      <p:bgPr>
        <a:solidFill>
          <a:srgbClr val="CCCCCC"/>
        </a:solidFill>
        <a:effectLst/>
      </p:bgPr>
    </p:bg>
    <p:spTree>
      <p:nvGrpSpPr>
        <p:cNvPr id="1" name="Shape 414"/>
        <p:cNvGrpSpPr/>
        <p:nvPr/>
      </p:nvGrpSpPr>
      <p:grpSpPr>
        <a:xfrm>
          <a:off x="0" y="0"/>
          <a:ext cx="0" cy="0"/>
          <a:chOff x="0" y="0"/>
          <a:chExt cx="0" cy="0"/>
        </a:xfrm>
      </p:grpSpPr>
      <p:sp>
        <p:nvSpPr>
          <p:cNvPr id="415" name="Google Shape;415;p66"/>
          <p:cNvSpPr/>
          <p:nvPr/>
        </p:nvSpPr>
        <p:spPr>
          <a:xfrm>
            <a:off x="5735842" y="679475"/>
            <a:ext cx="2775600" cy="3823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66"/>
          <p:cNvSpPr txBox="1">
            <a:spLocks noGrp="1"/>
          </p:cNvSpPr>
          <p:nvPr>
            <p:ph type="title"/>
          </p:nvPr>
        </p:nvSpPr>
        <p:spPr>
          <a:xfrm>
            <a:off x="6025429" y="1371650"/>
            <a:ext cx="2146500" cy="9144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b="1">
                <a:solidFill>
                  <a:srgbClr val="FFFFFF"/>
                </a:solidFill>
                <a:latin typeface="Google Sans"/>
                <a:ea typeface="Google Sans"/>
                <a:cs typeface="Google Sans"/>
                <a:sym typeface="Google Sans"/>
              </a:defRPr>
            </a:lvl1pPr>
            <a:lvl2pPr lvl="1" rtl="0">
              <a:lnSpc>
                <a:spcPct val="90000"/>
              </a:lnSpc>
              <a:spcBef>
                <a:spcPts val="0"/>
              </a:spcBef>
              <a:spcAft>
                <a:spcPts val="0"/>
              </a:spcAft>
              <a:buNone/>
              <a:defRPr>
                <a:solidFill>
                  <a:srgbClr val="FFFFFF"/>
                </a:solidFill>
                <a:latin typeface="Roboto Black"/>
                <a:ea typeface="Roboto Black"/>
                <a:cs typeface="Roboto Black"/>
                <a:sym typeface="Roboto Black"/>
              </a:defRPr>
            </a:lvl2pPr>
            <a:lvl3pPr lvl="2" rtl="0">
              <a:lnSpc>
                <a:spcPct val="90000"/>
              </a:lnSpc>
              <a:spcBef>
                <a:spcPts val="0"/>
              </a:spcBef>
              <a:spcAft>
                <a:spcPts val="0"/>
              </a:spcAft>
              <a:buNone/>
              <a:defRPr>
                <a:solidFill>
                  <a:srgbClr val="FFFFFF"/>
                </a:solidFill>
                <a:latin typeface="Roboto Black"/>
                <a:ea typeface="Roboto Black"/>
                <a:cs typeface="Roboto Black"/>
                <a:sym typeface="Roboto Black"/>
              </a:defRPr>
            </a:lvl3pPr>
            <a:lvl4pPr lvl="3" rtl="0">
              <a:lnSpc>
                <a:spcPct val="90000"/>
              </a:lnSpc>
              <a:spcBef>
                <a:spcPts val="0"/>
              </a:spcBef>
              <a:spcAft>
                <a:spcPts val="0"/>
              </a:spcAft>
              <a:buNone/>
              <a:defRPr>
                <a:solidFill>
                  <a:srgbClr val="FFFFFF"/>
                </a:solidFill>
                <a:latin typeface="Roboto Black"/>
                <a:ea typeface="Roboto Black"/>
                <a:cs typeface="Roboto Black"/>
                <a:sym typeface="Roboto Black"/>
              </a:defRPr>
            </a:lvl4pPr>
            <a:lvl5pPr lvl="4" rtl="0">
              <a:lnSpc>
                <a:spcPct val="90000"/>
              </a:lnSpc>
              <a:spcBef>
                <a:spcPts val="0"/>
              </a:spcBef>
              <a:spcAft>
                <a:spcPts val="0"/>
              </a:spcAft>
              <a:buNone/>
              <a:defRPr>
                <a:solidFill>
                  <a:srgbClr val="FFFFFF"/>
                </a:solidFill>
                <a:latin typeface="Roboto Black"/>
                <a:ea typeface="Roboto Black"/>
                <a:cs typeface="Roboto Black"/>
                <a:sym typeface="Roboto Black"/>
              </a:defRPr>
            </a:lvl5pPr>
            <a:lvl6pPr lvl="5" rtl="0">
              <a:lnSpc>
                <a:spcPct val="90000"/>
              </a:lnSpc>
              <a:spcBef>
                <a:spcPts val="0"/>
              </a:spcBef>
              <a:spcAft>
                <a:spcPts val="0"/>
              </a:spcAft>
              <a:buNone/>
              <a:defRPr>
                <a:solidFill>
                  <a:srgbClr val="FFFFFF"/>
                </a:solidFill>
                <a:latin typeface="Roboto Black"/>
                <a:ea typeface="Roboto Black"/>
                <a:cs typeface="Roboto Black"/>
                <a:sym typeface="Roboto Black"/>
              </a:defRPr>
            </a:lvl6pPr>
            <a:lvl7pPr lvl="6" rtl="0">
              <a:lnSpc>
                <a:spcPct val="90000"/>
              </a:lnSpc>
              <a:spcBef>
                <a:spcPts val="0"/>
              </a:spcBef>
              <a:spcAft>
                <a:spcPts val="0"/>
              </a:spcAft>
              <a:buNone/>
              <a:defRPr>
                <a:solidFill>
                  <a:srgbClr val="FFFFFF"/>
                </a:solidFill>
                <a:latin typeface="Roboto Black"/>
                <a:ea typeface="Roboto Black"/>
                <a:cs typeface="Roboto Black"/>
                <a:sym typeface="Roboto Black"/>
              </a:defRPr>
            </a:lvl7pPr>
            <a:lvl8pPr lvl="7" rtl="0">
              <a:lnSpc>
                <a:spcPct val="90000"/>
              </a:lnSpc>
              <a:spcBef>
                <a:spcPts val="0"/>
              </a:spcBef>
              <a:spcAft>
                <a:spcPts val="0"/>
              </a:spcAft>
              <a:buNone/>
              <a:defRPr>
                <a:solidFill>
                  <a:srgbClr val="FFFFFF"/>
                </a:solidFill>
                <a:latin typeface="Roboto Black"/>
                <a:ea typeface="Roboto Black"/>
                <a:cs typeface="Roboto Black"/>
                <a:sym typeface="Roboto Black"/>
              </a:defRPr>
            </a:lvl8pPr>
            <a:lvl9pPr lvl="8" rtl="0">
              <a:lnSpc>
                <a:spcPct val="90000"/>
              </a:lnSpc>
              <a:spcBef>
                <a:spcPts val="0"/>
              </a:spcBef>
              <a:spcAft>
                <a:spcPts val="0"/>
              </a:spcAft>
              <a:buNone/>
              <a:defRPr>
                <a:solidFill>
                  <a:srgbClr val="FFFFFF"/>
                </a:solidFill>
                <a:latin typeface="Roboto Black"/>
                <a:ea typeface="Roboto Black"/>
                <a:cs typeface="Roboto Black"/>
                <a:sym typeface="Roboto Black"/>
              </a:defRPr>
            </a:lvl9pPr>
          </a:lstStyle>
          <a:p>
            <a:endParaRPr/>
          </a:p>
        </p:txBody>
      </p:sp>
      <p:sp>
        <p:nvSpPr>
          <p:cNvPr id="417" name="Google Shape;417;p66"/>
          <p:cNvSpPr txBox="1">
            <a:spLocks noGrp="1"/>
          </p:cNvSpPr>
          <p:nvPr>
            <p:ph type="body" idx="1"/>
          </p:nvPr>
        </p:nvSpPr>
        <p:spPr>
          <a:xfrm>
            <a:off x="6065799" y="2332000"/>
            <a:ext cx="2146500" cy="1849500"/>
          </a:xfrm>
          <a:prstGeom prst="rect">
            <a:avLst/>
          </a:prstGeom>
        </p:spPr>
        <p:txBody>
          <a:bodyPr spcFirstLastPara="1" wrap="square" lIns="91425" tIns="91425" rIns="91425" bIns="91425" anchor="t" anchorCtr="0">
            <a:noAutofit/>
          </a:bodyPr>
          <a:lstStyle>
            <a:lvl1pPr marL="457200" lvl="0" indent="-292100" rtl="0">
              <a:lnSpc>
                <a:spcPct val="90000"/>
              </a:lnSpc>
              <a:spcBef>
                <a:spcPts val="0"/>
              </a:spcBef>
              <a:spcAft>
                <a:spcPts val="0"/>
              </a:spcAft>
              <a:buClr>
                <a:srgbClr val="FFFFFF"/>
              </a:buClr>
              <a:buSzPts val="1000"/>
              <a:buFont typeface="Roboto"/>
              <a:buChar char="●"/>
              <a:defRPr sz="1000">
                <a:solidFill>
                  <a:srgbClr val="FFFFFF"/>
                </a:solidFill>
                <a:latin typeface="Roboto"/>
                <a:ea typeface="Roboto"/>
                <a:cs typeface="Roboto"/>
                <a:sym typeface="Roboto"/>
              </a:defRPr>
            </a:lvl1pPr>
            <a:lvl2pPr marL="914400" lvl="1"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2pPr>
            <a:lvl3pPr marL="1371600" lvl="2"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3pPr>
            <a:lvl4pPr marL="1828800" lvl="3"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4pPr>
            <a:lvl5pPr marL="2286000" lvl="4"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5pPr>
            <a:lvl6pPr marL="2743200" lvl="5"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6pPr>
            <a:lvl7pPr marL="3200400" lvl="6"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7pPr>
            <a:lvl8pPr marL="3657600" lvl="7"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8pPr>
            <a:lvl9pPr marL="4114800" lvl="8" indent="-292100" rtl="0">
              <a:lnSpc>
                <a:spcPct val="90000"/>
              </a:lnSpc>
              <a:spcBef>
                <a:spcPts val="1600"/>
              </a:spcBef>
              <a:spcAft>
                <a:spcPts val="1600"/>
              </a:spcAft>
              <a:buClr>
                <a:srgbClr val="FFFFFF"/>
              </a:buClr>
              <a:buSzPts val="1000"/>
              <a:buFont typeface="Roboto"/>
              <a:buChar char="■"/>
              <a:defRPr sz="1000">
                <a:solidFill>
                  <a:srgbClr val="FFFFFF"/>
                </a:solidFill>
                <a:latin typeface="Roboto"/>
                <a:ea typeface="Roboto"/>
                <a:cs typeface="Roboto"/>
                <a:sym typeface="Roboto"/>
              </a:defRPr>
            </a:lvl9pPr>
          </a:lstStyle>
          <a:p>
            <a:endParaRPr/>
          </a:p>
        </p:txBody>
      </p:sp>
      <p:sp>
        <p:nvSpPr>
          <p:cNvPr id="418" name="Google Shape;418;p66"/>
          <p:cNvSpPr txBox="1">
            <a:spLocks noGrp="1"/>
          </p:cNvSpPr>
          <p:nvPr>
            <p:ph type="title" idx="2"/>
          </p:nvPr>
        </p:nvSpPr>
        <p:spPr>
          <a:xfrm>
            <a:off x="6031975" y="91445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B7B7B7"/>
                </a:solidFill>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lank Dark slide">
  <p:cSld name="CUSTOM_56_1_1_1">
    <p:bg>
      <p:bgPr>
        <a:solidFill>
          <a:srgbClr val="3C4043"/>
        </a:solidFill>
        <a:effectLst/>
      </p:bgPr>
    </p:bg>
    <p:spTree>
      <p:nvGrpSpPr>
        <p:cNvPr id="1" name="Shape 419"/>
        <p:cNvGrpSpPr/>
        <p:nvPr/>
      </p:nvGrpSpPr>
      <p:grpSpPr>
        <a:xfrm>
          <a:off x="0" y="0"/>
          <a:ext cx="0" cy="0"/>
          <a:chOff x="0" y="0"/>
          <a:chExt cx="0" cy="0"/>
        </a:xfrm>
      </p:grpSpPr>
      <p:pic>
        <p:nvPicPr>
          <p:cNvPr id="420" name="Google Shape;420;p67"/>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lank White slide">
  <p:cSld name="CUSTOM_56_1_1_1_1">
    <p:bg>
      <p:bgPr>
        <a:solidFill>
          <a:schemeClr val="dk1"/>
        </a:solidFill>
        <a:effectLst/>
      </p:bgPr>
    </p:bg>
    <p:spTree>
      <p:nvGrpSpPr>
        <p:cNvPr id="1" name="Shape 421"/>
        <p:cNvGrpSpPr/>
        <p:nvPr/>
      </p:nvGrpSpPr>
      <p:grpSpPr>
        <a:xfrm>
          <a:off x="0" y="0"/>
          <a:ext cx="0" cy="0"/>
          <a:chOff x="0" y="0"/>
          <a:chExt cx="0" cy="0"/>
        </a:xfrm>
      </p:grpSpPr>
      <p:pic>
        <p:nvPicPr>
          <p:cNvPr id="422" name="Google Shape;422;p68"/>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Done slide">
  <p:cSld name="TITLE_1">
    <p:bg>
      <p:bgPr>
        <a:solidFill>
          <a:srgbClr val="000000"/>
        </a:solidFill>
        <a:effectLst/>
      </p:bgPr>
    </p:bg>
    <p:spTree>
      <p:nvGrpSpPr>
        <p:cNvPr id="1" name="Shape 423"/>
        <p:cNvGrpSpPr/>
        <p:nvPr/>
      </p:nvGrpSpPr>
      <p:grpSpPr>
        <a:xfrm>
          <a:off x="0" y="0"/>
          <a:ext cx="0" cy="0"/>
          <a:chOff x="0" y="0"/>
          <a:chExt cx="0" cy="0"/>
        </a:xfrm>
      </p:grpSpPr>
      <p:sp>
        <p:nvSpPr>
          <p:cNvPr id="425" name="Google Shape;425;p69"/>
          <p:cNvSpPr txBox="1"/>
          <p:nvPr/>
        </p:nvSpPr>
        <p:spPr>
          <a:xfrm>
            <a:off x="374242" y="1153294"/>
            <a:ext cx="8535000" cy="329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9500" dirty="0">
                <a:solidFill>
                  <a:srgbClr val="FFFFFF"/>
                </a:solidFill>
                <a:latin typeface="Roboto Black"/>
                <a:ea typeface="Roboto Black"/>
                <a:cs typeface="Roboto Black"/>
                <a:sym typeface="Roboto Black"/>
              </a:rPr>
              <a:t>Done.</a:t>
            </a:r>
            <a:endParaRPr sz="19500" dirty="0">
              <a:solidFill>
                <a:srgbClr val="FFFFFF"/>
              </a:solidFill>
              <a:latin typeface="Roboto Black"/>
              <a:ea typeface="Roboto Black"/>
              <a:cs typeface="Roboto Black"/>
              <a:sym typeface="Roboto Black"/>
            </a:endParaRPr>
          </a:p>
        </p:txBody>
      </p:sp>
      <p:sp>
        <p:nvSpPr>
          <p:cNvPr id="426" name="Google Shape;426;p69"/>
          <p:cNvSpPr txBox="1">
            <a:spLocks noGrp="1"/>
          </p:cNvSpPr>
          <p:nvPr>
            <p:ph type="subTitle" idx="1"/>
          </p:nvPr>
        </p:nvSpPr>
        <p:spPr>
          <a:xfrm>
            <a:off x="503651" y="4099400"/>
            <a:ext cx="1838700" cy="189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Roboto"/>
                <a:ea typeface="Roboto"/>
                <a:cs typeface="Roboto"/>
                <a:sym typeface="Roboto"/>
              </a:defRPr>
            </a:lvl1pPr>
            <a:lvl2pPr lvl="1" rtl="0">
              <a:spcBef>
                <a:spcPts val="1600"/>
              </a:spcBef>
              <a:spcAft>
                <a:spcPts val="0"/>
              </a:spcAft>
              <a:buNone/>
              <a:defRPr sz="800">
                <a:latin typeface="Roboto"/>
                <a:ea typeface="Roboto"/>
                <a:cs typeface="Roboto"/>
                <a:sym typeface="Roboto"/>
              </a:defRPr>
            </a:lvl2pPr>
            <a:lvl3pPr lvl="2" rtl="0">
              <a:spcBef>
                <a:spcPts val="1600"/>
              </a:spcBef>
              <a:spcAft>
                <a:spcPts val="0"/>
              </a:spcAft>
              <a:buNone/>
              <a:defRPr sz="800">
                <a:latin typeface="Roboto"/>
                <a:ea typeface="Roboto"/>
                <a:cs typeface="Roboto"/>
                <a:sym typeface="Roboto"/>
              </a:defRPr>
            </a:lvl3pPr>
            <a:lvl4pPr lvl="3" rtl="0">
              <a:spcBef>
                <a:spcPts val="1600"/>
              </a:spcBef>
              <a:spcAft>
                <a:spcPts val="0"/>
              </a:spcAft>
              <a:buNone/>
              <a:defRPr sz="800">
                <a:latin typeface="Roboto"/>
                <a:ea typeface="Roboto"/>
                <a:cs typeface="Roboto"/>
                <a:sym typeface="Roboto"/>
              </a:defRPr>
            </a:lvl4pPr>
            <a:lvl5pPr lvl="4" rtl="0">
              <a:spcBef>
                <a:spcPts val="1600"/>
              </a:spcBef>
              <a:spcAft>
                <a:spcPts val="0"/>
              </a:spcAft>
              <a:buNone/>
              <a:defRPr sz="800">
                <a:latin typeface="Roboto"/>
                <a:ea typeface="Roboto"/>
                <a:cs typeface="Roboto"/>
                <a:sym typeface="Roboto"/>
              </a:defRPr>
            </a:lvl5pPr>
            <a:lvl6pPr lvl="5" rtl="0">
              <a:spcBef>
                <a:spcPts val="1600"/>
              </a:spcBef>
              <a:spcAft>
                <a:spcPts val="0"/>
              </a:spcAft>
              <a:buNone/>
              <a:defRPr sz="800">
                <a:latin typeface="Roboto"/>
                <a:ea typeface="Roboto"/>
                <a:cs typeface="Roboto"/>
                <a:sym typeface="Roboto"/>
              </a:defRPr>
            </a:lvl6pPr>
            <a:lvl7pPr lvl="6" rtl="0">
              <a:spcBef>
                <a:spcPts val="1600"/>
              </a:spcBef>
              <a:spcAft>
                <a:spcPts val="0"/>
              </a:spcAft>
              <a:buNone/>
              <a:defRPr sz="800">
                <a:latin typeface="Roboto"/>
                <a:ea typeface="Roboto"/>
                <a:cs typeface="Roboto"/>
                <a:sym typeface="Roboto"/>
              </a:defRPr>
            </a:lvl7pPr>
            <a:lvl8pPr lvl="7" rtl="0">
              <a:spcBef>
                <a:spcPts val="1600"/>
              </a:spcBef>
              <a:spcAft>
                <a:spcPts val="0"/>
              </a:spcAft>
              <a:buNone/>
              <a:defRPr sz="800">
                <a:latin typeface="Roboto"/>
                <a:ea typeface="Roboto"/>
                <a:cs typeface="Roboto"/>
                <a:sym typeface="Roboto"/>
              </a:defRPr>
            </a:lvl8pPr>
            <a:lvl9pPr lvl="8" rtl="0">
              <a:spcBef>
                <a:spcPts val="1600"/>
              </a:spcBef>
              <a:spcAft>
                <a:spcPts val="1600"/>
              </a:spcAft>
              <a:buNone/>
              <a:defRPr sz="800">
                <a:latin typeface="Roboto"/>
                <a:ea typeface="Roboto"/>
                <a:cs typeface="Roboto"/>
                <a:sym typeface="Roboto"/>
              </a:defRPr>
            </a:lvl9pPr>
          </a:lstStyle>
          <a:p>
            <a:endParaRPr/>
          </a:p>
        </p:txBody>
      </p:sp>
      <p:sp>
        <p:nvSpPr>
          <p:cNvPr id="427" name="Google Shape;427;p69"/>
          <p:cNvSpPr txBox="1">
            <a:spLocks noGrp="1"/>
          </p:cNvSpPr>
          <p:nvPr>
            <p:ph type="subTitle" idx="2"/>
          </p:nvPr>
        </p:nvSpPr>
        <p:spPr>
          <a:xfrm>
            <a:off x="2764982" y="4099400"/>
            <a:ext cx="2081100" cy="189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Roboto"/>
                <a:ea typeface="Roboto"/>
                <a:cs typeface="Roboto"/>
                <a:sym typeface="Roboto"/>
              </a:defRPr>
            </a:lvl1pPr>
            <a:lvl2pPr lvl="1" rtl="0">
              <a:spcBef>
                <a:spcPts val="1600"/>
              </a:spcBef>
              <a:spcAft>
                <a:spcPts val="0"/>
              </a:spcAft>
              <a:buNone/>
              <a:defRPr sz="800">
                <a:latin typeface="Roboto"/>
                <a:ea typeface="Roboto"/>
                <a:cs typeface="Roboto"/>
                <a:sym typeface="Roboto"/>
              </a:defRPr>
            </a:lvl2pPr>
            <a:lvl3pPr lvl="2" rtl="0">
              <a:spcBef>
                <a:spcPts val="1600"/>
              </a:spcBef>
              <a:spcAft>
                <a:spcPts val="0"/>
              </a:spcAft>
              <a:buNone/>
              <a:defRPr sz="800">
                <a:latin typeface="Roboto"/>
                <a:ea typeface="Roboto"/>
                <a:cs typeface="Roboto"/>
                <a:sym typeface="Roboto"/>
              </a:defRPr>
            </a:lvl3pPr>
            <a:lvl4pPr lvl="3" rtl="0">
              <a:spcBef>
                <a:spcPts val="1600"/>
              </a:spcBef>
              <a:spcAft>
                <a:spcPts val="0"/>
              </a:spcAft>
              <a:buNone/>
              <a:defRPr sz="800">
                <a:latin typeface="Roboto"/>
                <a:ea typeface="Roboto"/>
                <a:cs typeface="Roboto"/>
                <a:sym typeface="Roboto"/>
              </a:defRPr>
            </a:lvl4pPr>
            <a:lvl5pPr lvl="4" rtl="0">
              <a:spcBef>
                <a:spcPts val="1600"/>
              </a:spcBef>
              <a:spcAft>
                <a:spcPts val="0"/>
              </a:spcAft>
              <a:buNone/>
              <a:defRPr sz="800">
                <a:latin typeface="Roboto"/>
                <a:ea typeface="Roboto"/>
                <a:cs typeface="Roboto"/>
                <a:sym typeface="Roboto"/>
              </a:defRPr>
            </a:lvl5pPr>
            <a:lvl6pPr lvl="5" rtl="0">
              <a:spcBef>
                <a:spcPts val="1600"/>
              </a:spcBef>
              <a:spcAft>
                <a:spcPts val="0"/>
              </a:spcAft>
              <a:buNone/>
              <a:defRPr sz="800">
                <a:latin typeface="Roboto"/>
                <a:ea typeface="Roboto"/>
                <a:cs typeface="Roboto"/>
                <a:sym typeface="Roboto"/>
              </a:defRPr>
            </a:lvl6pPr>
            <a:lvl7pPr lvl="6" rtl="0">
              <a:spcBef>
                <a:spcPts val="1600"/>
              </a:spcBef>
              <a:spcAft>
                <a:spcPts val="0"/>
              </a:spcAft>
              <a:buNone/>
              <a:defRPr sz="800">
                <a:latin typeface="Roboto"/>
                <a:ea typeface="Roboto"/>
                <a:cs typeface="Roboto"/>
                <a:sym typeface="Roboto"/>
              </a:defRPr>
            </a:lvl7pPr>
            <a:lvl8pPr lvl="7" rtl="0">
              <a:spcBef>
                <a:spcPts val="1600"/>
              </a:spcBef>
              <a:spcAft>
                <a:spcPts val="0"/>
              </a:spcAft>
              <a:buNone/>
              <a:defRPr sz="800">
                <a:latin typeface="Roboto"/>
                <a:ea typeface="Roboto"/>
                <a:cs typeface="Roboto"/>
                <a:sym typeface="Roboto"/>
              </a:defRPr>
            </a:lvl8pPr>
            <a:lvl9pPr lvl="8" rtl="0">
              <a:spcBef>
                <a:spcPts val="1600"/>
              </a:spcBef>
              <a:spcAft>
                <a:spcPts val="1600"/>
              </a:spcAft>
              <a:buNone/>
              <a:defRPr sz="800">
                <a:latin typeface="Roboto"/>
                <a:ea typeface="Roboto"/>
                <a:cs typeface="Roboto"/>
                <a:sym typeface="Roboto"/>
              </a:defRPr>
            </a:lvl9pPr>
          </a:lstStyle>
          <a:p>
            <a:endParaRPr/>
          </a:p>
        </p:txBody>
      </p:sp>
      <p:pic>
        <p:nvPicPr>
          <p:cNvPr id="6" name="Picture 2" descr="Columbia University Engineering Hybrid Education Partnership | 2U">
            <a:extLst>
              <a:ext uri="{FF2B5EF4-FFF2-40B4-BE49-F238E27FC236}">
                <a16:creationId xmlns:a16="http://schemas.microsoft.com/office/drawing/2014/main" id="{9E924731-5956-4EDE-B2A9-434430F4CBE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2319" y="374811"/>
            <a:ext cx="2136121" cy="2744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Blank Slide  - White + Eyebrow ">
  <p:cSld name="CUSTOM_1_2_1_1_1_1_1">
    <p:bg>
      <p:bgPr>
        <a:solidFill>
          <a:srgbClr val="FFFFFF"/>
        </a:solidFill>
        <a:effectLst/>
      </p:bgPr>
    </p:bg>
    <p:spTree>
      <p:nvGrpSpPr>
        <p:cNvPr id="1" name="Shape 428"/>
        <p:cNvGrpSpPr/>
        <p:nvPr/>
      </p:nvGrpSpPr>
      <p:grpSpPr>
        <a:xfrm>
          <a:off x="0" y="0"/>
          <a:ext cx="0" cy="0"/>
          <a:chOff x="0" y="0"/>
          <a:chExt cx="0" cy="0"/>
        </a:xfrm>
      </p:grpSpPr>
      <p:pic>
        <p:nvPicPr>
          <p:cNvPr id="429" name="Google Shape;429;p70"/>
          <p:cNvPicPr preferRelativeResize="0"/>
          <p:nvPr/>
        </p:nvPicPr>
        <p:blipFill>
          <a:blip r:embed="rId2">
            <a:alphaModFix/>
          </a:blip>
          <a:stretch>
            <a:fillRect/>
          </a:stretch>
        </p:blipFill>
        <p:spPr>
          <a:xfrm>
            <a:off x="591920" y="4902465"/>
            <a:ext cx="54623" cy="72825"/>
          </a:xfrm>
          <a:prstGeom prst="rect">
            <a:avLst/>
          </a:prstGeom>
          <a:noFill/>
          <a:ln>
            <a:noFill/>
          </a:ln>
        </p:spPr>
      </p:pic>
      <p:cxnSp>
        <p:nvCxnSpPr>
          <p:cNvPr id="430" name="Google Shape;430;p70"/>
          <p:cNvCxnSpPr/>
          <p:nvPr/>
        </p:nvCxnSpPr>
        <p:spPr>
          <a:xfrm>
            <a:off x="599200" y="895850"/>
            <a:ext cx="573000" cy="0"/>
          </a:xfrm>
          <a:prstGeom prst="straightConnector1">
            <a:avLst/>
          </a:prstGeom>
          <a:noFill/>
          <a:ln w="28575" cap="flat" cmpd="sng">
            <a:solidFill>
              <a:srgbClr val="EA168C"/>
            </a:solidFill>
            <a:prstDash val="solid"/>
            <a:round/>
            <a:headEnd type="none" w="med" len="med"/>
            <a:tailEnd type="none" w="med" len="med"/>
          </a:ln>
        </p:spPr>
      </p:cxnSp>
      <p:sp>
        <p:nvSpPr>
          <p:cNvPr id="431" name="Google Shape;431;p70"/>
          <p:cNvSpPr txBox="1">
            <a:spLocks noGrp="1"/>
          </p:cNvSpPr>
          <p:nvPr>
            <p:ph type="title"/>
          </p:nvPr>
        </p:nvSpPr>
        <p:spPr>
          <a:xfrm>
            <a:off x="500041" y="551346"/>
            <a:ext cx="8329200" cy="236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100">
                <a:solidFill>
                  <a:srgbClr val="272727"/>
                </a:solidFill>
                <a:latin typeface="Roboto Medium"/>
                <a:ea typeface="Roboto Medium"/>
                <a:cs typeface="Roboto Medium"/>
                <a:sym typeface="Roboto Medium"/>
              </a:defRPr>
            </a:lvl1pPr>
            <a:lvl2pPr lvl="1" rtl="0">
              <a:spcBef>
                <a:spcPts val="0"/>
              </a:spcBef>
              <a:spcAft>
                <a:spcPts val="0"/>
              </a:spcAft>
              <a:buNone/>
              <a:defRPr b="1">
                <a:solidFill>
                  <a:srgbClr val="707070"/>
                </a:solidFill>
                <a:latin typeface="Roboto"/>
                <a:ea typeface="Roboto"/>
                <a:cs typeface="Roboto"/>
                <a:sym typeface="Roboto"/>
              </a:defRPr>
            </a:lvl2pPr>
            <a:lvl3pPr lvl="2" rtl="0">
              <a:spcBef>
                <a:spcPts val="0"/>
              </a:spcBef>
              <a:spcAft>
                <a:spcPts val="0"/>
              </a:spcAft>
              <a:buNone/>
              <a:defRPr b="1">
                <a:solidFill>
                  <a:srgbClr val="707070"/>
                </a:solidFill>
                <a:latin typeface="Roboto"/>
                <a:ea typeface="Roboto"/>
                <a:cs typeface="Roboto"/>
                <a:sym typeface="Roboto"/>
              </a:defRPr>
            </a:lvl3pPr>
            <a:lvl4pPr lvl="3" rtl="0">
              <a:spcBef>
                <a:spcPts val="0"/>
              </a:spcBef>
              <a:spcAft>
                <a:spcPts val="0"/>
              </a:spcAft>
              <a:buNone/>
              <a:defRPr b="1">
                <a:solidFill>
                  <a:srgbClr val="707070"/>
                </a:solidFill>
                <a:latin typeface="Roboto"/>
                <a:ea typeface="Roboto"/>
                <a:cs typeface="Roboto"/>
                <a:sym typeface="Roboto"/>
              </a:defRPr>
            </a:lvl4pPr>
            <a:lvl5pPr lvl="4" rtl="0">
              <a:spcBef>
                <a:spcPts val="0"/>
              </a:spcBef>
              <a:spcAft>
                <a:spcPts val="0"/>
              </a:spcAft>
              <a:buNone/>
              <a:defRPr b="1">
                <a:solidFill>
                  <a:srgbClr val="707070"/>
                </a:solidFill>
                <a:latin typeface="Roboto"/>
                <a:ea typeface="Roboto"/>
                <a:cs typeface="Roboto"/>
                <a:sym typeface="Roboto"/>
              </a:defRPr>
            </a:lvl5pPr>
            <a:lvl6pPr lvl="5" rtl="0">
              <a:spcBef>
                <a:spcPts val="0"/>
              </a:spcBef>
              <a:spcAft>
                <a:spcPts val="0"/>
              </a:spcAft>
              <a:buNone/>
              <a:defRPr b="1">
                <a:solidFill>
                  <a:srgbClr val="707070"/>
                </a:solidFill>
                <a:latin typeface="Roboto"/>
                <a:ea typeface="Roboto"/>
                <a:cs typeface="Roboto"/>
                <a:sym typeface="Roboto"/>
              </a:defRPr>
            </a:lvl6pPr>
            <a:lvl7pPr lvl="6" rtl="0">
              <a:spcBef>
                <a:spcPts val="0"/>
              </a:spcBef>
              <a:spcAft>
                <a:spcPts val="0"/>
              </a:spcAft>
              <a:buNone/>
              <a:defRPr b="1">
                <a:solidFill>
                  <a:srgbClr val="707070"/>
                </a:solidFill>
                <a:latin typeface="Roboto"/>
                <a:ea typeface="Roboto"/>
                <a:cs typeface="Roboto"/>
                <a:sym typeface="Roboto"/>
              </a:defRPr>
            </a:lvl7pPr>
            <a:lvl8pPr lvl="7" rtl="0">
              <a:spcBef>
                <a:spcPts val="0"/>
              </a:spcBef>
              <a:spcAft>
                <a:spcPts val="0"/>
              </a:spcAft>
              <a:buNone/>
              <a:defRPr b="1">
                <a:solidFill>
                  <a:srgbClr val="707070"/>
                </a:solidFill>
                <a:latin typeface="Roboto"/>
                <a:ea typeface="Roboto"/>
                <a:cs typeface="Roboto"/>
                <a:sym typeface="Roboto"/>
              </a:defRPr>
            </a:lvl8pPr>
            <a:lvl9pPr lvl="8" rtl="0">
              <a:spcBef>
                <a:spcPts val="0"/>
              </a:spcBef>
              <a:spcAft>
                <a:spcPts val="0"/>
              </a:spcAft>
              <a:buNone/>
              <a:defRPr b="1">
                <a:solidFill>
                  <a:srgbClr val="707070"/>
                </a:solidFill>
                <a:latin typeface="Roboto"/>
                <a:ea typeface="Roboto"/>
                <a:cs typeface="Roboto"/>
                <a:sym typeface="Roboto"/>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List - Numbered on White">
  <p:cSld name="CUSTOM_11">
    <p:bg>
      <p:bgPr>
        <a:solidFill>
          <a:srgbClr val="FFFFFF"/>
        </a:solidFill>
        <a:effectLst/>
      </p:bgPr>
    </p:bg>
    <p:spTree>
      <p:nvGrpSpPr>
        <p:cNvPr id="1" name="Shape 432"/>
        <p:cNvGrpSpPr/>
        <p:nvPr/>
      </p:nvGrpSpPr>
      <p:grpSpPr>
        <a:xfrm>
          <a:off x="0" y="0"/>
          <a:ext cx="0" cy="0"/>
          <a:chOff x="0" y="0"/>
          <a:chExt cx="0" cy="0"/>
        </a:xfrm>
      </p:grpSpPr>
      <p:pic>
        <p:nvPicPr>
          <p:cNvPr id="433" name="Google Shape;433;p71"/>
          <p:cNvPicPr preferRelativeResize="0"/>
          <p:nvPr/>
        </p:nvPicPr>
        <p:blipFill>
          <a:blip r:embed="rId2">
            <a:alphaModFix/>
          </a:blip>
          <a:stretch>
            <a:fillRect/>
          </a:stretch>
        </p:blipFill>
        <p:spPr>
          <a:xfrm>
            <a:off x="591920" y="4902465"/>
            <a:ext cx="54623" cy="72825"/>
          </a:xfrm>
          <a:prstGeom prst="rect">
            <a:avLst/>
          </a:prstGeom>
          <a:noFill/>
          <a:ln>
            <a:noFill/>
          </a:ln>
        </p:spPr>
      </p:pic>
      <p:cxnSp>
        <p:nvCxnSpPr>
          <p:cNvPr id="434" name="Google Shape;434;p71"/>
          <p:cNvCxnSpPr/>
          <p:nvPr/>
        </p:nvCxnSpPr>
        <p:spPr>
          <a:xfrm>
            <a:off x="591004" y="895850"/>
            <a:ext cx="573000" cy="0"/>
          </a:xfrm>
          <a:prstGeom prst="straightConnector1">
            <a:avLst/>
          </a:prstGeom>
          <a:noFill/>
          <a:ln w="28575" cap="flat" cmpd="sng">
            <a:solidFill>
              <a:srgbClr val="EA168C"/>
            </a:solidFill>
            <a:prstDash val="solid"/>
            <a:round/>
            <a:headEnd type="none" w="med" len="med"/>
            <a:tailEnd type="none" w="med" len="med"/>
          </a:ln>
        </p:spPr>
      </p:cxnSp>
      <p:sp>
        <p:nvSpPr>
          <p:cNvPr id="435" name="Google Shape;435;p71"/>
          <p:cNvSpPr txBox="1">
            <a:spLocks noGrp="1"/>
          </p:cNvSpPr>
          <p:nvPr>
            <p:ph type="title"/>
          </p:nvPr>
        </p:nvSpPr>
        <p:spPr>
          <a:xfrm>
            <a:off x="496662" y="613553"/>
            <a:ext cx="3922200" cy="286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1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6" name="Google Shape;436;p71"/>
          <p:cNvSpPr txBox="1">
            <a:spLocks noGrp="1"/>
          </p:cNvSpPr>
          <p:nvPr>
            <p:ph type="body" idx="1"/>
          </p:nvPr>
        </p:nvSpPr>
        <p:spPr>
          <a:xfrm>
            <a:off x="572561" y="1418792"/>
            <a:ext cx="7532100" cy="3240600"/>
          </a:xfrm>
          <a:prstGeom prst="rect">
            <a:avLst/>
          </a:prstGeom>
        </p:spPr>
        <p:txBody>
          <a:bodyPr spcFirstLastPara="1" wrap="square" lIns="91425" tIns="91425" rIns="91425" bIns="91425" anchor="b" anchorCtr="0">
            <a:noAutofit/>
          </a:bodyPr>
          <a:lstStyle>
            <a:lvl1pPr marL="457200" lvl="0" indent="-438150" rtl="0">
              <a:spcBef>
                <a:spcPts val="0"/>
              </a:spcBef>
              <a:spcAft>
                <a:spcPts val="0"/>
              </a:spcAft>
              <a:buSzPts val="3300"/>
              <a:buFont typeface="Roboto"/>
              <a:buAutoNum type="arabicPeriod"/>
              <a:defRPr sz="3300" b="1">
                <a:latin typeface="Roboto"/>
                <a:ea typeface="Roboto"/>
                <a:cs typeface="Roboto"/>
                <a:sym typeface="Roboto"/>
              </a:defRPr>
            </a:lvl1pPr>
            <a:lvl2pPr marL="914400" lvl="1" indent="-317500" rtl="0">
              <a:spcBef>
                <a:spcPts val="1600"/>
              </a:spcBef>
              <a:spcAft>
                <a:spcPts val="0"/>
              </a:spcAft>
              <a:buSzPts val="1400"/>
              <a:buFont typeface="Roboto Medium"/>
              <a:buAutoNum type="alphaLcPeriod"/>
              <a:defRPr>
                <a:latin typeface="Roboto Medium"/>
                <a:ea typeface="Roboto Medium"/>
                <a:cs typeface="Roboto Medium"/>
                <a:sym typeface="Roboto Medium"/>
              </a:defRPr>
            </a:lvl2pPr>
            <a:lvl3pPr marL="1371600" lvl="2" indent="-317500" rtl="0">
              <a:spcBef>
                <a:spcPts val="1600"/>
              </a:spcBef>
              <a:spcAft>
                <a:spcPts val="0"/>
              </a:spcAft>
              <a:buSzPts val="1400"/>
              <a:buFont typeface="Roboto Medium"/>
              <a:buAutoNum type="romanLcPeriod"/>
              <a:defRPr>
                <a:latin typeface="Roboto Medium"/>
                <a:ea typeface="Roboto Medium"/>
                <a:cs typeface="Roboto Medium"/>
                <a:sym typeface="Roboto Medium"/>
              </a:defRPr>
            </a:lvl3pPr>
            <a:lvl4pPr marL="1828800" lvl="3" indent="-317500" rtl="0">
              <a:spcBef>
                <a:spcPts val="1600"/>
              </a:spcBef>
              <a:spcAft>
                <a:spcPts val="0"/>
              </a:spcAft>
              <a:buSzPts val="1400"/>
              <a:buFont typeface="Roboto Medium"/>
              <a:buAutoNum type="arabicPeriod"/>
              <a:defRPr>
                <a:latin typeface="Roboto Medium"/>
                <a:ea typeface="Roboto Medium"/>
                <a:cs typeface="Roboto Medium"/>
                <a:sym typeface="Roboto Medium"/>
              </a:defRPr>
            </a:lvl4pPr>
            <a:lvl5pPr marL="2286000" lvl="4" indent="-317500" rtl="0">
              <a:spcBef>
                <a:spcPts val="1600"/>
              </a:spcBef>
              <a:spcAft>
                <a:spcPts val="0"/>
              </a:spcAft>
              <a:buSzPts val="1400"/>
              <a:buFont typeface="Roboto Medium"/>
              <a:buAutoNum type="alphaLcPeriod"/>
              <a:defRPr>
                <a:latin typeface="Roboto Medium"/>
                <a:ea typeface="Roboto Medium"/>
                <a:cs typeface="Roboto Medium"/>
                <a:sym typeface="Roboto Medium"/>
              </a:defRPr>
            </a:lvl5pPr>
            <a:lvl6pPr marL="2743200" lvl="5" indent="-317500" rtl="0">
              <a:spcBef>
                <a:spcPts val="1600"/>
              </a:spcBef>
              <a:spcAft>
                <a:spcPts val="0"/>
              </a:spcAft>
              <a:buSzPts val="1400"/>
              <a:buFont typeface="Roboto Medium"/>
              <a:buAutoNum type="romanLcPeriod"/>
              <a:defRPr>
                <a:latin typeface="Roboto Medium"/>
                <a:ea typeface="Roboto Medium"/>
                <a:cs typeface="Roboto Medium"/>
                <a:sym typeface="Roboto Medium"/>
              </a:defRPr>
            </a:lvl6pPr>
            <a:lvl7pPr marL="3200400" lvl="6" indent="-317500" rtl="0">
              <a:spcBef>
                <a:spcPts val="1600"/>
              </a:spcBef>
              <a:spcAft>
                <a:spcPts val="0"/>
              </a:spcAft>
              <a:buSzPts val="1400"/>
              <a:buFont typeface="Roboto Medium"/>
              <a:buAutoNum type="arabicPeriod"/>
              <a:defRPr>
                <a:latin typeface="Roboto Medium"/>
                <a:ea typeface="Roboto Medium"/>
                <a:cs typeface="Roboto Medium"/>
                <a:sym typeface="Roboto Medium"/>
              </a:defRPr>
            </a:lvl7pPr>
            <a:lvl8pPr marL="3657600" lvl="7" indent="-317500" rtl="0">
              <a:spcBef>
                <a:spcPts val="1600"/>
              </a:spcBef>
              <a:spcAft>
                <a:spcPts val="0"/>
              </a:spcAft>
              <a:buSzPts val="1400"/>
              <a:buFont typeface="Roboto Medium"/>
              <a:buAutoNum type="alphaLcPeriod"/>
              <a:defRPr>
                <a:latin typeface="Roboto Medium"/>
                <a:ea typeface="Roboto Medium"/>
                <a:cs typeface="Roboto Medium"/>
                <a:sym typeface="Roboto Medium"/>
              </a:defRPr>
            </a:lvl8pPr>
            <a:lvl9pPr marL="4114800" lvl="8" indent="-317500" rtl="0">
              <a:spcBef>
                <a:spcPts val="1600"/>
              </a:spcBef>
              <a:spcAft>
                <a:spcPts val="1600"/>
              </a:spcAft>
              <a:buSzPts val="1400"/>
              <a:buFont typeface="Roboto Medium"/>
              <a:buAutoNum type="romanLcPeriod"/>
              <a:defRPr>
                <a:latin typeface="Roboto Medium"/>
                <a:ea typeface="Roboto Medium"/>
                <a:cs typeface="Roboto Medium"/>
                <a:sym typeface="Roboto Medium"/>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ext - Blue Slide">
  <p:cSld name="CUSTOM_6">
    <p:bg>
      <p:bgPr>
        <a:solidFill>
          <a:srgbClr val="3482E5"/>
        </a:solidFill>
        <a:effectLst/>
      </p:bgPr>
    </p:bg>
    <p:spTree>
      <p:nvGrpSpPr>
        <p:cNvPr id="1" name="Shape 437"/>
        <p:cNvGrpSpPr/>
        <p:nvPr/>
      </p:nvGrpSpPr>
      <p:grpSpPr>
        <a:xfrm>
          <a:off x="0" y="0"/>
          <a:ext cx="0" cy="0"/>
          <a:chOff x="0" y="0"/>
          <a:chExt cx="0" cy="0"/>
        </a:xfrm>
      </p:grpSpPr>
      <p:pic>
        <p:nvPicPr>
          <p:cNvPr id="438" name="Google Shape;438;p72"/>
          <p:cNvPicPr preferRelativeResize="0"/>
          <p:nvPr/>
        </p:nvPicPr>
        <p:blipFill>
          <a:blip r:embed="rId2">
            <a:alphaModFix/>
          </a:blip>
          <a:stretch>
            <a:fillRect/>
          </a:stretch>
        </p:blipFill>
        <p:spPr>
          <a:xfrm>
            <a:off x="592719" y="4897179"/>
            <a:ext cx="54625" cy="72833"/>
          </a:xfrm>
          <a:prstGeom prst="rect">
            <a:avLst/>
          </a:prstGeom>
          <a:noFill/>
          <a:ln>
            <a:noFill/>
          </a:ln>
        </p:spPr>
      </p:pic>
      <p:sp>
        <p:nvSpPr>
          <p:cNvPr id="439" name="Google Shape;439;p72"/>
          <p:cNvSpPr txBox="1">
            <a:spLocks noGrp="1"/>
          </p:cNvSpPr>
          <p:nvPr>
            <p:ph type="title"/>
          </p:nvPr>
        </p:nvSpPr>
        <p:spPr>
          <a:xfrm>
            <a:off x="430810" y="476421"/>
            <a:ext cx="8107800" cy="4267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7500" b="1">
                <a:solidFill>
                  <a:srgbClr val="FEFEFE"/>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Statement slide" type="tx">
  <p:cSld name="TITLE_AND_BODY">
    <p:bg>
      <p:bgPr>
        <a:solidFill>
          <a:schemeClr val="dk2"/>
        </a:solid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Google Sans"/>
                <a:ea typeface="Google Sans"/>
                <a:cs typeface="Google Sans"/>
                <a:sym typeface="Google Sans"/>
              </a:defRPr>
            </a:lvl1pPr>
            <a:lvl2pPr lvl="1" rtl="0">
              <a:spcBef>
                <a:spcPts val="0"/>
              </a:spcBef>
              <a:spcAft>
                <a:spcPts val="0"/>
              </a:spcAft>
              <a:buNone/>
              <a:defRPr sz="800" b="1">
                <a:solidFill>
                  <a:srgbClr val="FFFFFF"/>
                </a:solidFill>
                <a:latin typeface="Google Sans"/>
                <a:ea typeface="Google Sans"/>
                <a:cs typeface="Google Sans"/>
                <a:sym typeface="Google Sans"/>
              </a:defRPr>
            </a:lvl2pPr>
            <a:lvl3pPr lvl="2" rtl="0">
              <a:spcBef>
                <a:spcPts val="0"/>
              </a:spcBef>
              <a:spcAft>
                <a:spcPts val="0"/>
              </a:spcAft>
              <a:buNone/>
              <a:defRPr sz="800" b="1">
                <a:solidFill>
                  <a:srgbClr val="FFFFFF"/>
                </a:solidFill>
                <a:latin typeface="Google Sans"/>
                <a:ea typeface="Google Sans"/>
                <a:cs typeface="Google Sans"/>
                <a:sym typeface="Google Sans"/>
              </a:defRPr>
            </a:lvl3pPr>
            <a:lvl4pPr lvl="3" rtl="0">
              <a:spcBef>
                <a:spcPts val="0"/>
              </a:spcBef>
              <a:spcAft>
                <a:spcPts val="0"/>
              </a:spcAft>
              <a:buNone/>
              <a:defRPr sz="800" b="1">
                <a:solidFill>
                  <a:srgbClr val="FFFFFF"/>
                </a:solidFill>
                <a:latin typeface="Google Sans"/>
                <a:ea typeface="Google Sans"/>
                <a:cs typeface="Google Sans"/>
                <a:sym typeface="Google Sans"/>
              </a:defRPr>
            </a:lvl4pPr>
            <a:lvl5pPr lvl="4" rtl="0">
              <a:spcBef>
                <a:spcPts val="0"/>
              </a:spcBef>
              <a:spcAft>
                <a:spcPts val="0"/>
              </a:spcAft>
              <a:buNone/>
              <a:defRPr sz="800" b="1">
                <a:solidFill>
                  <a:srgbClr val="FFFFFF"/>
                </a:solidFill>
                <a:latin typeface="Google Sans"/>
                <a:ea typeface="Google Sans"/>
                <a:cs typeface="Google Sans"/>
                <a:sym typeface="Google Sans"/>
              </a:defRPr>
            </a:lvl5pPr>
            <a:lvl6pPr lvl="5" rtl="0">
              <a:spcBef>
                <a:spcPts val="0"/>
              </a:spcBef>
              <a:spcAft>
                <a:spcPts val="0"/>
              </a:spcAft>
              <a:buNone/>
              <a:defRPr sz="800" b="1">
                <a:solidFill>
                  <a:srgbClr val="FFFFFF"/>
                </a:solidFill>
                <a:latin typeface="Google Sans"/>
                <a:ea typeface="Google Sans"/>
                <a:cs typeface="Google Sans"/>
                <a:sym typeface="Google Sans"/>
              </a:defRPr>
            </a:lvl6pPr>
            <a:lvl7pPr lvl="6" rtl="0">
              <a:spcBef>
                <a:spcPts val="0"/>
              </a:spcBef>
              <a:spcAft>
                <a:spcPts val="0"/>
              </a:spcAft>
              <a:buNone/>
              <a:defRPr sz="800" b="1">
                <a:solidFill>
                  <a:srgbClr val="FFFFFF"/>
                </a:solidFill>
                <a:latin typeface="Google Sans"/>
                <a:ea typeface="Google Sans"/>
                <a:cs typeface="Google Sans"/>
                <a:sym typeface="Google Sans"/>
              </a:defRPr>
            </a:lvl7pPr>
            <a:lvl8pPr lvl="7" rtl="0">
              <a:spcBef>
                <a:spcPts val="0"/>
              </a:spcBef>
              <a:spcAft>
                <a:spcPts val="0"/>
              </a:spcAft>
              <a:buNone/>
              <a:defRPr sz="800" b="1">
                <a:solidFill>
                  <a:srgbClr val="FFFFFF"/>
                </a:solidFill>
                <a:latin typeface="Google Sans"/>
                <a:ea typeface="Google Sans"/>
                <a:cs typeface="Google Sans"/>
                <a:sym typeface="Google Sans"/>
              </a:defRPr>
            </a:lvl8pPr>
            <a:lvl9pPr lvl="8" rtl="0">
              <a:spcBef>
                <a:spcPts val="0"/>
              </a:spcBef>
              <a:spcAft>
                <a:spcPts val="0"/>
              </a:spcAft>
              <a:buNone/>
              <a:defRPr sz="800" b="1">
                <a:solidFill>
                  <a:srgbClr val="FFFFFF"/>
                </a:solidFill>
                <a:latin typeface="Google Sans"/>
                <a:ea typeface="Google Sans"/>
                <a:cs typeface="Google Sans"/>
                <a:sym typeface="Google Sans"/>
              </a:defRPr>
            </a:lvl9pPr>
          </a:lstStyle>
          <a:p>
            <a:endParaRPr/>
          </a:p>
        </p:txBody>
      </p:sp>
      <p:sp>
        <p:nvSpPr>
          <p:cNvPr id="40" name="Google Shape;40;p8"/>
          <p:cNvSpPr txBox="1">
            <a:spLocks noGrp="1"/>
          </p:cNvSpPr>
          <p:nvPr>
            <p:ph type="subTitle" idx="1"/>
          </p:nvPr>
        </p:nvSpPr>
        <p:spPr>
          <a:xfrm>
            <a:off x="493775" y="1101900"/>
            <a:ext cx="6399600" cy="29397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300" b="1">
                <a:solidFill>
                  <a:srgbClr val="FFFFFF"/>
                </a:solidFill>
                <a:latin typeface="Google Sans"/>
                <a:ea typeface="Google Sans"/>
                <a:cs typeface="Google Sans"/>
                <a:sym typeface="Google Sans"/>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41" name="Google Shape;41;p8"/>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Double Data Point">
  <p:cSld name="CUSTOM_13">
    <p:spTree>
      <p:nvGrpSpPr>
        <p:cNvPr id="1" name="Shape 440"/>
        <p:cNvGrpSpPr/>
        <p:nvPr/>
      </p:nvGrpSpPr>
      <p:grpSpPr>
        <a:xfrm>
          <a:off x="0" y="0"/>
          <a:ext cx="0" cy="0"/>
          <a:chOff x="0" y="0"/>
          <a:chExt cx="0" cy="0"/>
        </a:xfrm>
      </p:grpSpPr>
      <p:cxnSp>
        <p:nvCxnSpPr>
          <p:cNvPr id="441" name="Google Shape;441;p73"/>
          <p:cNvCxnSpPr/>
          <p:nvPr/>
        </p:nvCxnSpPr>
        <p:spPr>
          <a:xfrm rot="10800000">
            <a:off x="4572000" y="850972"/>
            <a:ext cx="0" cy="3441600"/>
          </a:xfrm>
          <a:prstGeom prst="straightConnector1">
            <a:avLst/>
          </a:prstGeom>
          <a:noFill/>
          <a:ln w="12700" cap="flat" cmpd="sng">
            <a:solidFill>
              <a:srgbClr val="424343">
                <a:alpha val="49800"/>
              </a:srgbClr>
            </a:solidFill>
            <a:prstDash val="solid"/>
            <a:miter lim="8000"/>
            <a:headEnd type="none" w="sm" len="sm"/>
            <a:tailEnd type="none" w="sm" len="sm"/>
          </a:ln>
        </p:spPr>
      </p:cxnSp>
      <p:pic>
        <p:nvPicPr>
          <p:cNvPr id="442" name="Google Shape;442;p73" descr="pasted-image.pdf"/>
          <p:cNvPicPr preferRelativeResize="0"/>
          <p:nvPr/>
        </p:nvPicPr>
        <p:blipFill rotWithShape="1">
          <a:blip r:embed="rId2">
            <a:alphaModFix/>
          </a:blip>
          <a:srcRect/>
          <a:stretch/>
        </p:blipFill>
        <p:spPr>
          <a:xfrm>
            <a:off x="595313" y="4899660"/>
            <a:ext cx="57300" cy="76200"/>
          </a:xfrm>
          <a:prstGeom prst="rect">
            <a:avLst/>
          </a:prstGeom>
          <a:noFill/>
          <a:ln>
            <a:noFill/>
          </a:ln>
        </p:spPr>
      </p:pic>
      <p:cxnSp>
        <p:nvCxnSpPr>
          <p:cNvPr id="443" name="Google Shape;443;p73"/>
          <p:cNvCxnSpPr/>
          <p:nvPr/>
        </p:nvCxnSpPr>
        <p:spPr>
          <a:xfrm>
            <a:off x="591004" y="895850"/>
            <a:ext cx="573000" cy="0"/>
          </a:xfrm>
          <a:prstGeom prst="straightConnector1">
            <a:avLst/>
          </a:prstGeom>
          <a:noFill/>
          <a:ln w="28575" cap="flat" cmpd="sng">
            <a:solidFill>
              <a:srgbClr val="EA168C"/>
            </a:solidFill>
            <a:prstDash val="solid"/>
            <a:round/>
            <a:headEnd type="none" w="med" len="med"/>
            <a:tailEnd type="none" w="med" len="med"/>
          </a:ln>
        </p:spPr>
      </p:cxnSp>
      <p:sp>
        <p:nvSpPr>
          <p:cNvPr id="444" name="Google Shape;444;p73"/>
          <p:cNvSpPr txBox="1">
            <a:spLocks noGrp="1"/>
          </p:cNvSpPr>
          <p:nvPr>
            <p:ph type="title"/>
          </p:nvPr>
        </p:nvSpPr>
        <p:spPr>
          <a:xfrm>
            <a:off x="496662" y="613553"/>
            <a:ext cx="3922200" cy="286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100">
                <a:solidFill>
                  <a:srgbClr val="727272"/>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5" name="Google Shape;445;p73"/>
          <p:cNvSpPr txBox="1">
            <a:spLocks noGrp="1"/>
          </p:cNvSpPr>
          <p:nvPr>
            <p:ph type="subTitle" idx="1"/>
          </p:nvPr>
        </p:nvSpPr>
        <p:spPr>
          <a:xfrm>
            <a:off x="1490477" y="47852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800">
                <a:solidFill>
                  <a:srgbClr val="9B9B9B"/>
                </a:solidFill>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446" name="Google Shape;446;p73"/>
          <p:cNvSpPr txBox="1">
            <a:spLocks noGrp="1"/>
          </p:cNvSpPr>
          <p:nvPr>
            <p:ph type="subTitle" idx="2"/>
          </p:nvPr>
        </p:nvSpPr>
        <p:spPr>
          <a:xfrm>
            <a:off x="505555" y="2711987"/>
            <a:ext cx="3506100" cy="765000"/>
          </a:xfrm>
          <a:prstGeom prst="rect">
            <a:avLst/>
          </a:prstGeom>
        </p:spPr>
        <p:txBody>
          <a:bodyPr spcFirstLastPara="1" wrap="square" lIns="91425" tIns="91425" rIns="91425" bIns="91425" anchor="t" anchorCtr="0">
            <a:noAutofit/>
          </a:bodyPr>
          <a:lstStyle>
            <a:lvl1pPr lvl="0" rtl="0">
              <a:lnSpc>
                <a:spcPct val="120000"/>
              </a:lnSpc>
              <a:spcBef>
                <a:spcPts val="0"/>
              </a:spcBef>
              <a:spcAft>
                <a:spcPts val="0"/>
              </a:spcAft>
              <a:buNone/>
              <a:defRPr sz="1100">
                <a:solidFill>
                  <a:srgbClr val="FFFFFF"/>
                </a:solidFill>
                <a:latin typeface="Roboto Light"/>
                <a:ea typeface="Roboto Light"/>
                <a:cs typeface="Roboto Light"/>
                <a:sym typeface="Roboto Light"/>
              </a:defRPr>
            </a:lvl1pPr>
            <a:lvl2pPr lvl="1" rtl="0">
              <a:lnSpc>
                <a:spcPct val="120000"/>
              </a:lnSpc>
              <a:spcBef>
                <a:spcPts val="1600"/>
              </a:spcBef>
              <a:spcAft>
                <a:spcPts val="0"/>
              </a:spcAft>
              <a:buNone/>
              <a:defRPr>
                <a:solidFill>
                  <a:srgbClr val="CD2478"/>
                </a:solidFill>
              </a:defRPr>
            </a:lvl2pPr>
            <a:lvl3pPr lvl="2" rtl="0">
              <a:lnSpc>
                <a:spcPct val="120000"/>
              </a:lnSpc>
              <a:spcBef>
                <a:spcPts val="1600"/>
              </a:spcBef>
              <a:spcAft>
                <a:spcPts val="0"/>
              </a:spcAft>
              <a:buNone/>
              <a:defRPr>
                <a:solidFill>
                  <a:srgbClr val="CD2478"/>
                </a:solidFill>
              </a:defRPr>
            </a:lvl3pPr>
            <a:lvl4pPr lvl="3" rtl="0">
              <a:lnSpc>
                <a:spcPct val="120000"/>
              </a:lnSpc>
              <a:spcBef>
                <a:spcPts val="1600"/>
              </a:spcBef>
              <a:spcAft>
                <a:spcPts val="0"/>
              </a:spcAft>
              <a:buNone/>
              <a:defRPr>
                <a:solidFill>
                  <a:srgbClr val="CD2478"/>
                </a:solidFill>
              </a:defRPr>
            </a:lvl4pPr>
            <a:lvl5pPr lvl="4" rtl="0">
              <a:lnSpc>
                <a:spcPct val="120000"/>
              </a:lnSpc>
              <a:spcBef>
                <a:spcPts val="1600"/>
              </a:spcBef>
              <a:spcAft>
                <a:spcPts val="0"/>
              </a:spcAft>
              <a:buNone/>
              <a:defRPr>
                <a:solidFill>
                  <a:srgbClr val="CD2478"/>
                </a:solidFill>
              </a:defRPr>
            </a:lvl5pPr>
            <a:lvl6pPr lvl="5" rtl="0">
              <a:lnSpc>
                <a:spcPct val="120000"/>
              </a:lnSpc>
              <a:spcBef>
                <a:spcPts val="1600"/>
              </a:spcBef>
              <a:spcAft>
                <a:spcPts val="0"/>
              </a:spcAft>
              <a:buNone/>
              <a:defRPr>
                <a:solidFill>
                  <a:srgbClr val="CD2478"/>
                </a:solidFill>
              </a:defRPr>
            </a:lvl6pPr>
            <a:lvl7pPr lvl="6" rtl="0">
              <a:lnSpc>
                <a:spcPct val="120000"/>
              </a:lnSpc>
              <a:spcBef>
                <a:spcPts val="1600"/>
              </a:spcBef>
              <a:spcAft>
                <a:spcPts val="0"/>
              </a:spcAft>
              <a:buNone/>
              <a:defRPr>
                <a:solidFill>
                  <a:srgbClr val="CD2478"/>
                </a:solidFill>
              </a:defRPr>
            </a:lvl7pPr>
            <a:lvl8pPr lvl="7" rtl="0">
              <a:lnSpc>
                <a:spcPct val="120000"/>
              </a:lnSpc>
              <a:spcBef>
                <a:spcPts val="1600"/>
              </a:spcBef>
              <a:spcAft>
                <a:spcPts val="0"/>
              </a:spcAft>
              <a:buNone/>
              <a:defRPr>
                <a:solidFill>
                  <a:srgbClr val="CD2478"/>
                </a:solidFill>
              </a:defRPr>
            </a:lvl8pPr>
            <a:lvl9pPr lvl="8" rtl="0">
              <a:lnSpc>
                <a:spcPct val="120000"/>
              </a:lnSpc>
              <a:spcBef>
                <a:spcPts val="1600"/>
              </a:spcBef>
              <a:spcAft>
                <a:spcPts val="1600"/>
              </a:spcAft>
              <a:buNone/>
              <a:defRPr>
                <a:solidFill>
                  <a:srgbClr val="CD2478"/>
                </a:solidFill>
              </a:defRPr>
            </a:lvl9pPr>
          </a:lstStyle>
          <a:p>
            <a:endParaRPr/>
          </a:p>
        </p:txBody>
      </p:sp>
      <p:sp>
        <p:nvSpPr>
          <p:cNvPr id="447" name="Google Shape;447;p73"/>
          <p:cNvSpPr txBox="1">
            <a:spLocks noGrp="1"/>
          </p:cNvSpPr>
          <p:nvPr>
            <p:ph type="title" idx="3"/>
          </p:nvPr>
        </p:nvSpPr>
        <p:spPr>
          <a:xfrm>
            <a:off x="457223" y="1274442"/>
            <a:ext cx="3506100" cy="1206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400" b="1">
                <a:solidFill>
                  <a:srgbClr val="FFFFFF"/>
                </a:solidFill>
                <a:latin typeface="Roboto"/>
                <a:ea typeface="Roboto"/>
                <a:cs typeface="Roboto"/>
                <a:sym typeface="Roboto"/>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48" name="Google Shape;448;p73"/>
          <p:cNvSpPr txBox="1">
            <a:spLocks noGrp="1"/>
          </p:cNvSpPr>
          <p:nvPr>
            <p:ph type="subTitle" idx="4"/>
          </p:nvPr>
        </p:nvSpPr>
        <p:spPr>
          <a:xfrm>
            <a:off x="5134711" y="2694402"/>
            <a:ext cx="3506100" cy="765000"/>
          </a:xfrm>
          <a:prstGeom prst="rect">
            <a:avLst/>
          </a:prstGeom>
        </p:spPr>
        <p:txBody>
          <a:bodyPr spcFirstLastPara="1" wrap="square" lIns="91425" tIns="91425" rIns="91425" bIns="91425" anchor="t" anchorCtr="0">
            <a:noAutofit/>
          </a:bodyPr>
          <a:lstStyle>
            <a:lvl1pPr lvl="0" rtl="0">
              <a:lnSpc>
                <a:spcPct val="120000"/>
              </a:lnSpc>
              <a:spcBef>
                <a:spcPts val="0"/>
              </a:spcBef>
              <a:spcAft>
                <a:spcPts val="0"/>
              </a:spcAft>
              <a:buNone/>
              <a:defRPr sz="1100">
                <a:solidFill>
                  <a:srgbClr val="FFFFFF"/>
                </a:solidFill>
                <a:latin typeface="Roboto Light"/>
                <a:ea typeface="Roboto Light"/>
                <a:cs typeface="Roboto Light"/>
                <a:sym typeface="Roboto Light"/>
              </a:defRPr>
            </a:lvl1pPr>
            <a:lvl2pPr lvl="1" rtl="0">
              <a:lnSpc>
                <a:spcPct val="120000"/>
              </a:lnSpc>
              <a:spcBef>
                <a:spcPts val="1600"/>
              </a:spcBef>
              <a:spcAft>
                <a:spcPts val="0"/>
              </a:spcAft>
              <a:buNone/>
              <a:defRPr>
                <a:solidFill>
                  <a:srgbClr val="CD2478"/>
                </a:solidFill>
              </a:defRPr>
            </a:lvl2pPr>
            <a:lvl3pPr lvl="2" rtl="0">
              <a:lnSpc>
                <a:spcPct val="120000"/>
              </a:lnSpc>
              <a:spcBef>
                <a:spcPts val="1600"/>
              </a:spcBef>
              <a:spcAft>
                <a:spcPts val="0"/>
              </a:spcAft>
              <a:buNone/>
              <a:defRPr>
                <a:solidFill>
                  <a:srgbClr val="CD2478"/>
                </a:solidFill>
              </a:defRPr>
            </a:lvl3pPr>
            <a:lvl4pPr lvl="3" rtl="0">
              <a:lnSpc>
                <a:spcPct val="120000"/>
              </a:lnSpc>
              <a:spcBef>
                <a:spcPts val="1600"/>
              </a:spcBef>
              <a:spcAft>
                <a:spcPts val="0"/>
              </a:spcAft>
              <a:buNone/>
              <a:defRPr>
                <a:solidFill>
                  <a:srgbClr val="CD2478"/>
                </a:solidFill>
              </a:defRPr>
            </a:lvl4pPr>
            <a:lvl5pPr lvl="4" rtl="0">
              <a:lnSpc>
                <a:spcPct val="120000"/>
              </a:lnSpc>
              <a:spcBef>
                <a:spcPts val="1600"/>
              </a:spcBef>
              <a:spcAft>
                <a:spcPts val="0"/>
              </a:spcAft>
              <a:buNone/>
              <a:defRPr>
                <a:solidFill>
                  <a:srgbClr val="CD2478"/>
                </a:solidFill>
              </a:defRPr>
            </a:lvl5pPr>
            <a:lvl6pPr lvl="5" rtl="0">
              <a:lnSpc>
                <a:spcPct val="120000"/>
              </a:lnSpc>
              <a:spcBef>
                <a:spcPts val="1600"/>
              </a:spcBef>
              <a:spcAft>
                <a:spcPts val="0"/>
              </a:spcAft>
              <a:buNone/>
              <a:defRPr>
                <a:solidFill>
                  <a:srgbClr val="CD2478"/>
                </a:solidFill>
              </a:defRPr>
            </a:lvl6pPr>
            <a:lvl7pPr lvl="6" rtl="0">
              <a:lnSpc>
                <a:spcPct val="120000"/>
              </a:lnSpc>
              <a:spcBef>
                <a:spcPts val="1600"/>
              </a:spcBef>
              <a:spcAft>
                <a:spcPts val="0"/>
              </a:spcAft>
              <a:buNone/>
              <a:defRPr>
                <a:solidFill>
                  <a:srgbClr val="CD2478"/>
                </a:solidFill>
              </a:defRPr>
            </a:lvl7pPr>
            <a:lvl8pPr lvl="7" rtl="0">
              <a:lnSpc>
                <a:spcPct val="120000"/>
              </a:lnSpc>
              <a:spcBef>
                <a:spcPts val="1600"/>
              </a:spcBef>
              <a:spcAft>
                <a:spcPts val="0"/>
              </a:spcAft>
              <a:buNone/>
              <a:defRPr>
                <a:solidFill>
                  <a:srgbClr val="CD2478"/>
                </a:solidFill>
              </a:defRPr>
            </a:lvl8pPr>
            <a:lvl9pPr lvl="8" rtl="0">
              <a:lnSpc>
                <a:spcPct val="120000"/>
              </a:lnSpc>
              <a:spcBef>
                <a:spcPts val="1600"/>
              </a:spcBef>
              <a:spcAft>
                <a:spcPts val="1600"/>
              </a:spcAft>
              <a:buNone/>
              <a:defRPr>
                <a:solidFill>
                  <a:srgbClr val="CD2478"/>
                </a:solidFill>
              </a:defRPr>
            </a:lvl9pPr>
          </a:lstStyle>
          <a:p>
            <a:endParaRPr/>
          </a:p>
        </p:txBody>
      </p:sp>
      <p:sp>
        <p:nvSpPr>
          <p:cNvPr id="449" name="Google Shape;449;p73"/>
          <p:cNvSpPr txBox="1">
            <a:spLocks noGrp="1"/>
          </p:cNvSpPr>
          <p:nvPr>
            <p:ph type="title" idx="5"/>
          </p:nvPr>
        </p:nvSpPr>
        <p:spPr>
          <a:xfrm>
            <a:off x="5086379" y="1256858"/>
            <a:ext cx="3506100" cy="1206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400" b="1">
                <a:solidFill>
                  <a:srgbClr val="FFFFFF"/>
                </a:solidFill>
                <a:latin typeface="Roboto"/>
                <a:ea typeface="Roboto"/>
                <a:cs typeface="Roboto"/>
                <a:sym typeface="Roboto"/>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slide">
  <p:cSld name="TITLE_AND_BODY_1_1">
    <p:bg>
      <p:bgPr>
        <a:solidFill>
          <a:schemeClr val="dk1"/>
        </a:solidFill>
        <a:effectLst/>
      </p:bgPr>
    </p:bg>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472970" y="1350600"/>
            <a:ext cx="7902600" cy="24423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600">
                <a:solidFill>
                  <a:schemeClr val="dk2"/>
                </a:solidFill>
                <a:latin typeface="Merriweather Light"/>
                <a:ea typeface="Merriweather Light"/>
                <a:cs typeface="Merriweather Light"/>
                <a:sym typeface="Merriweather Light"/>
              </a:defRPr>
            </a:lvl1pPr>
            <a:lvl2pPr lvl="1" rtl="0">
              <a:spcBef>
                <a:spcPts val="0"/>
              </a:spcBef>
              <a:spcAft>
                <a:spcPts val="0"/>
              </a:spcAft>
              <a:buNone/>
              <a:defRPr>
                <a:solidFill>
                  <a:schemeClr val="dk2"/>
                </a:solidFill>
                <a:latin typeface="Merriweather Light"/>
                <a:ea typeface="Merriweather Light"/>
                <a:cs typeface="Merriweather Light"/>
                <a:sym typeface="Merriweather Light"/>
              </a:defRPr>
            </a:lvl2pPr>
            <a:lvl3pPr lvl="2" rtl="0">
              <a:spcBef>
                <a:spcPts val="0"/>
              </a:spcBef>
              <a:spcAft>
                <a:spcPts val="0"/>
              </a:spcAft>
              <a:buNone/>
              <a:defRPr>
                <a:solidFill>
                  <a:schemeClr val="dk2"/>
                </a:solidFill>
                <a:latin typeface="Merriweather Light"/>
                <a:ea typeface="Merriweather Light"/>
                <a:cs typeface="Merriweather Light"/>
                <a:sym typeface="Merriweather Light"/>
              </a:defRPr>
            </a:lvl3pPr>
            <a:lvl4pPr lvl="3" rtl="0">
              <a:spcBef>
                <a:spcPts val="0"/>
              </a:spcBef>
              <a:spcAft>
                <a:spcPts val="0"/>
              </a:spcAft>
              <a:buNone/>
              <a:defRPr>
                <a:solidFill>
                  <a:schemeClr val="dk2"/>
                </a:solidFill>
                <a:latin typeface="Merriweather Light"/>
                <a:ea typeface="Merriweather Light"/>
                <a:cs typeface="Merriweather Light"/>
                <a:sym typeface="Merriweather Light"/>
              </a:defRPr>
            </a:lvl4pPr>
            <a:lvl5pPr lvl="4" rtl="0">
              <a:spcBef>
                <a:spcPts val="0"/>
              </a:spcBef>
              <a:spcAft>
                <a:spcPts val="0"/>
              </a:spcAft>
              <a:buNone/>
              <a:defRPr>
                <a:solidFill>
                  <a:schemeClr val="dk2"/>
                </a:solidFill>
                <a:latin typeface="Merriweather Light"/>
                <a:ea typeface="Merriweather Light"/>
                <a:cs typeface="Merriweather Light"/>
                <a:sym typeface="Merriweather Light"/>
              </a:defRPr>
            </a:lvl5pPr>
            <a:lvl6pPr lvl="5" rtl="0">
              <a:spcBef>
                <a:spcPts val="0"/>
              </a:spcBef>
              <a:spcAft>
                <a:spcPts val="0"/>
              </a:spcAft>
              <a:buNone/>
              <a:defRPr>
                <a:solidFill>
                  <a:schemeClr val="dk2"/>
                </a:solidFill>
                <a:latin typeface="Merriweather Light"/>
                <a:ea typeface="Merriweather Light"/>
                <a:cs typeface="Merriweather Light"/>
                <a:sym typeface="Merriweather Light"/>
              </a:defRPr>
            </a:lvl6pPr>
            <a:lvl7pPr lvl="6" rtl="0">
              <a:spcBef>
                <a:spcPts val="0"/>
              </a:spcBef>
              <a:spcAft>
                <a:spcPts val="0"/>
              </a:spcAft>
              <a:buNone/>
              <a:defRPr>
                <a:solidFill>
                  <a:schemeClr val="dk2"/>
                </a:solidFill>
                <a:latin typeface="Merriweather Light"/>
                <a:ea typeface="Merriweather Light"/>
                <a:cs typeface="Merriweather Light"/>
                <a:sym typeface="Merriweather Light"/>
              </a:defRPr>
            </a:lvl7pPr>
            <a:lvl8pPr lvl="7" rtl="0">
              <a:spcBef>
                <a:spcPts val="0"/>
              </a:spcBef>
              <a:spcAft>
                <a:spcPts val="0"/>
              </a:spcAft>
              <a:buNone/>
              <a:defRPr>
                <a:solidFill>
                  <a:schemeClr val="dk2"/>
                </a:solidFill>
                <a:latin typeface="Merriweather Light"/>
                <a:ea typeface="Merriweather Light"/>
                <a:cs typeface="Merriweather Light"/>
                <a:sym typeface="Merriweather Light"/>
              </a:defRPr>
            </a:lvl8pPr>
            <a:lvl9pPr lvl="8" rtl="0">
              <a:spcBef>
                <a:spcPts val="0"/>
              </a:spcBef>
              <a:spcAft>
                <a:spcPts val="0"/>
              </a:spcAft>
              <a:buNone/>
              <a:defRPr>
                <a:solidFill>
                  <a:schemeClr val="dk2"/>
                </a:solidFill>
                <a:latin typeface="Merriweather Light"/>
                <a:ea typeface="Merriweather Light"/>
                <a:cs typeface="Merriweather Light"/>
                <a:sym typeface="Merriweather Light"/>
              </a:defRPr>
            </a:lvl9pPr>
          </a:lstStyle>
          <a:p>
            <a:endParaRPr/>
          </a:p>
        </p:txBody>
      </p:sp>
      <p:pic>
        <p:nvPicPr>
          <p:cNvPr id="44" name="Google Shape;44;p9"/>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sp>
        <p:nvSpPr>
          <p:cNvPr id="45" name="Google Shape;45;p9"/>
          <p:cNvSpPr txBox="1">
            <a:spLocks noGrp="1"/>
          </p:cNvSpPr>
          <p:nvPr>
            <p:ph type="subTitle" idx="1"/>
          </p:nvPr>
        </p:nvSpPr>
        <p:spPr>
          <a:xfrm>
            <a:off x="514802" y="3594348"/>
            <a:ext cx="7160700" cy="207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atin typeface="Roboto Medium"/>
                <a:ea typeface="Roboto Medium"/>
                <a:cs typeface="Roboto Medium"/>
                <a:sym typeface="Roboto Medium"/>
              </a:defRPr>
            </a:lvl1pPr>
            <a:lvl2pPr lvl="1" rtl="0">
              <a:spcBef>
                <a:spcPts val="1600"/>
              </a:spcBef>
              <a:spcAft>
                <a:spcPts val="0"/>
              </a:spcAft>
              <a:buNone/>
              <a:defRPr sz="1000">
                <a:latin typeface="Roboto Medium"/>
                <a:ea typeface="Roboto Medium"/>
                <a:cs typeface="Roboto Medium"/>
                <a:sym typeface="Roboto Medium"/>
              </a:defRPr>
            </a:lvl2pPr>
            <a:lvl3pPr lvl="2" rtl="0">
              <a:spcBef>
                <a:spcPts val="1600"/>
              </a:spcBef>
              <a:spcAft>
                <a:spcPts val="0"/>
              </a:spcAft>
              <a:buNone/>
              <a:defRPr sz="1000">
                <a:latin typeface="Roboto Medium"/>
                <a:ea typeface="Roboto Medium"/>
                <a:cs typeface="Roboto Medium"/>
                <a:sym typeface="Roboto Medium"/>
              </a:defRPr>
            </a:lvl3pPr>
            <a:lvl4pPr lvl="3" rtl="0">
              <a:spcBef>
                <a:spcPts val="1600"/>
              </a:spcBef>
              <a:spcAft>
                <a:spcPts val="0"/>
              </a:spcAft>
              <a:buNone/>
              <a:defRPr sz="1000">
                <a:latin typeface="Roboto Medium"/>
                <a:ea typeface="Roboto Medium"/>
                <a:cs typeface="Roboto Medium"/>
                <a:sym typeface="Roboto Medium"/>
              </a:defRPr>
            </a:lvl4pPr>
            <a:lvl5pPr lvl="4" rtl="0">
              <a:spcBef>
                <a:spcPts val="1600"/>
              </a:spcBef>
              <a:spcAft>
                <a:spcPts val="0"/>
              </a:spcAft>
              <a:buNone/>
              <a:defRPr sz="1000">
                <a:latin typeface="Roboto Medium"/>
                <a:ea typeface="Roboto Medium"/>
                <a:cs typeface="Roboto Medium"/>
                <a:sym typeface="Roboto Medium"/>
              </a:defRPr>
            </a:lvl5pPr>
            <a:lvl6pPr lvl="5" rtl="0">
              <a:spcBef>
                <a:spcPts val="1600"/>
              </a:spcBef>
              <a:spcAft>
                <a:spcPts val="0"/>
              </a:spcAft>
              <a:buNone/>
              <a:defRPr sz="1000">
                <a:latin typeface="Roboto Medium"/>
                <a:ea typeface="Roboto Medium"/>
                <a:cs typeface="Roboto Medium"/>
                <a:sym typeface="Roboto Medium"/>
              </a:defRPr>
            </a:lvl6pPr>
            <a:lvl7pPr lvl="6" rtl="0">
              <a:spcBef>
                <a:spcPts val="1600"/>
              </a:spcBef>
              <a:spcAft>
                <a:spcPts val="0"/>
              </a:spcAft>
              <a:buNone/>
              <a:defRPr sz="1000">
                <a:latin typeface="Roboto Medium"/>
                <a:ea typeface="Roboto Medium"/>
                <a:cs typeface="Roboto Medium"/>
                <a:sym typeface="Roboto Medium"/>
              </a:defRPr>
            </a:lvl7pPr>
            <a:lvl8pPr lvl="7" rtl="0">
              <a:spcBef>
                <a:spcPts val="1600"/>
              </a:spcBef>
              <a:spcAft>
                <a:spcPts val="0"/>
              </a:spcAft>
              <a:buNone/>
              <a:defRPr sz="1000">
                <a:latin typeface="Roboto Medium"/>
                <a:ea typeface="Roboto Medium"/>
                <a:cs typeface="Roboto Medium"/>
                <a:sym typeface="Roboto Medium"/>
              </a:defRPr>
            </a:lvl8pPr>
            <a:lvl9pPr lvl="8" rtl="0">
              <a:spcBef>
                <a:spcPts val="1600"/>
              </a:spcBef>
              <a:spcAft>
                <a:spcPts val="1600"/>
              </a:spcAft>
              <a:buNone/>
              <a:defRPr sz="1000">
                <a:latin typeface="Roboto Medium"/>
                <a:ea typeface="Roboto Medium"/>
                <a:cs typeface="Roboto Medium"/>
                <a:sym typeface="Roboto Medium"/>
              </a:defRPr>
            </a:lvl9pPr>
          </a:lstStyle>
          <a:p>
            <a:endParaRPr/>
          </a:p>
        </p:txBody>
      </p:sp>
      <p:pic>
        <p:nvPicPr>
          <p:cNvPr id="46" name="Google Shape;46;p9"/>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lt Statement slide">
  <p:cSld name="TITLE_AND_BODY_1_1_1">
    <p:bg>
      <p:bgPr>
        <a:solidFill>
          <a:srgbClr val="FFFFFF"/>
        </a:solidFill>
        <a:effectLst/>
      </p:bgPr>
    </p:bg>
    <p:spTree>
      <p:nvGrpSpPr>
        <p:cNvPr id="1" name="Shape 47"/>
        <p:cNvGrpSpPr/>
        <p:nvPr/>
      </p:nvGrpSpPr>
      <p:grpSpPr>
        <a:xfrm>
          <a:off x="0" y="0"/>
          <a:ext cx="0" cy="0"/>
          <a:chOff x="0" y="0"/>
          <a:chExt cx="0" cy="0"/>
        </a:xfrm>
      </p:grpSpPr>
      <p:sp>
        <p:nvSpPr>
          <p:cNvPr id="48" name="Google Shape;48;p10"/>
          <p:cNvSpPr txBox="1">
            <a:spLocks noGrp="1"/>
          </p:cNvSpPr>
          <p:nvPr>
            <p:ph type="title"/>
          </p:nvPr>
        </p:nvSpPr>
        <p:spPr>
          <a:xfrm>
            <a:off x="472970" y="1987500"/>
            <a:ext cx="7902600" cy="24423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3600">
                <a:solidFill>
                  <a:schemeClr val="dk2"/>
                </a:solidFill>
                <a:latin typeface="Roboto"/>
                <a:ea typeface="Roboto"/>
                <a:cs typeface="Roboto"/>
                <a:sym typeface="Roboto"/>
              </a:defRPr>
            </a:lvl1pPr>
            <a:lvl2pPr lvl="1" rtl="0">
              <a:lnSpc>
                <a:spcPct val="80000"/>
              </a:lnSpc>
              <a:spcBef>
                <a:spcPts val="0"/>
              </a:spcBef>
              <a:spcAft>
                <a:spcPts val="0"/>
              </a:spcAft>
              <a:buNone/>
              <a:defRPr>
                <a:solidFill>
                  <a:srgbClr val="3C4043"/>
                </a:solidFill>
              </a:defRPr>
            </a:lvl2pPr>
            <a:lvl3pPr lvl="2" rtl="0">
              <a:lnSpc>
                <a:spcPct val="80000"/>
              </a:lnSpc>
              <a:spcBef>
                <a:spcPts val="0"/>
              </a:spcBef>
              <a:spcAft>
                <a:spcPts val="0"/>
              </a:spcAft>
              <a:buNone/>
              <a:defRPr>
                <a:solidFill>
                  <a:srgbClr val="3C4043"/>
                </a:solidFill>
              </a:defRPr>
            </a:lvl3pPr>
            <a:lvl4pPr lvl="3" rtl="0">
              <a:lnSpc>
                <a:spcPct val="80000"/>
              </a:lnSpc>
              <a:spcBef>
                <a:spcPts val="0"/>
              </a:spcBef>
              <a:spcAft>
                <a:spcPts val="0"/>
              </a:spcAft>
              <a:buNone/>
              <a:defRPr>
                <a:solidFill>
                  <a:srgbClr val="3C4043"/>
                </a:solidFill>
              </a:defRPr>
            </a:lvl4pPr>
            <a:lvl5pPr lvl="4" rtl="0">
              <a:lnSpc>
                <a:spcPct val="80000"/>
              </a:lnSpc>
              <a:spcBef>
                <a:spcPts val="0"/>
              </a:spcBef>
              <a:spcAft>
                <a:spcPts val="0"/>
              </a:spcAft>
              <a:buNone/>
              <a:defRPr>
                <a:solidFill>
                  <a:srgbClr val="3C4043"/>
                </a:solidFill>
              </a:defRPr>
            </a:lvl5pPr>
            <a:lvl6pPr lvl="5" rtl="0">
              <a:lnSpc>
                <a:spcPct val="80000"/>
              </a:lnSpc>
              <a:spcBef>
                <a:spcPts val="0"/>
              </a:spcBef>
              <a:spcAft>
                <a:spcPts val="0"/>
              </a:spcAft>
              <a:buNone/>
              <a:defRPr>
                <a:solidFill>
                  <a:srgbClr val="3C4043"/>
                </a:solidFill>
              </a:defRPr>
            </a:lvl6pPr>
            <a:lvl7pPr lvl="6" rtl="0">
              <a:lnSpc>
                <a:spcPct val="80000"/>
              </a:lnSpc>
              <a:spcBef>
                <a:spcPts val="0"/>
              </a:spcBef>
              <a:spcAft>
                <a:spcPts val="0"/>
              </a:spcAft>
              <a:buNone/>
              <a:defRPr>
                <a:solidFill>
                  <a:srgbClr val="3C4043"/>
                </a:solidFill>
              </a:defRPr>
            </a:lvl7pPr>
            <a:lvl8pPr lvl="7" rtl="0">
              <a:lnSpc>
                <a:spcPct val="80000"/>
              </a:lnSpc>
              <a:spcBef>
                <a:spcPts val="0"/>
              </a:spcBef>
              <a:spcAft>
                <a:spcPts val="0"/>
              </a:spcAft>
              <a:buNone/>
              <a:defRPr>
                <a:solidFill>
                  <a:srgbClr val="3C4043"/>
                </a:solidFill>
              </a:defRPr>
            </a:lvl8pPr>
            <a:lvl9pPr lvl="8" rtl="0">
              <a:lnSpc>
                <a:spcPct val="80000"/>
              </a:lnSpc>
              <a:spcBef>
                <a:spcPts val="0"/>
              </a:spcBef>
              <a:spcAft>
                <a:spcPts val="0"/>
              </a:spcAft>
              <a:buNone/>
              <a:defRPr>
                <a:solidFill>
                  <a:srgbClr val="3C4043"/>
                </a:solidFill>
              </a:defRPr>
            </a:lvl9pPr>
          </a:lstStyle>
          <a:p>
            <a:endParaRPr/>
          </a:p>
        </p:txBody>
      </p:sp>
      <p:pic>
        <p:nvPicPr>
          <p:cNvPr id="49" name="Google Shape;49;p10"/>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pic>
        <p:nvPicPr>
          <p:cNvPr id="50" name="Google Shape;50;p10"/>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guide id="2" orient="horz" pos="2736">
          <p15:clr>
            <a:srgbClr val="FA7B17"/>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8" r:id="rId40"/>
    <p:sldLayoutId id="2147483689" r:id="rId41"/>
    <p:sldLayoutId id="2147483690" r:id="rId42"/>
    <p:sldLayoutId id="2147483691" r:id="rId43"/>
    <p:sldLayoutId id="2147483692" r:id="rId44"/>
    <p:sldLayoutId id="2147483693"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 id="2147483706" r:id="rId57"/>
    <p:sldLayoutId id="2147483707" r:id="rId58"/>
    <p:sldLayoutId id="2147483708" r:id="rId59"/>
    <p:sldLayoutId id="2147483709" r:id="rId60"/>
    <p:sldLayoutId id="2147483710" r:id="rId61"/>
    <p:sldLayoutId id="2147483711" r:id="rId62"/>
    <p:sldLayoutId id="2147483712" r:id="rId63"/>
    <p:sldLayoutId id="2147483713" r:id="rId64"/>
    <p:sldLayoutId id="2147483714" r:id="rId65"/>
    <p:sldLayoutId id="2147483715" r:id="rId66"/>
    <p:sldLayoutId id="2147483716" r:id="rId67"/>
    <p:sldLayoutId id="2147483717" r:id="rId68"/>
    <p:sldLayoutId id="2147483718" r:id="rId69"/>
    <p:sldLayoutId id="2147483719" r:id="rId7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Shape 453"/>
        <p:cNvGrpSpPr/>
        <p:nvPr/>
      </p:nvGrpSpPr>
      <p:grpSpPr>
        <a:xfrm>
          <a:off x="0" y="0"/>
          <a:ext cx="0" cy="0"/>
          <a:chOff x="0" y="0"/>
          <a:chExt cx="0" cy="0"/>
        </a:xfrm>
      </p:grpSpPr>
      <p:sp>
        <p:nvSpPr>
          <p:cNvPr id="454" name="Google Shape;454;p74"/>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dirty="0"/>
              <a:t>June 30, 2020</a:t>
            </a:r>
            <a:endParaRPr dirty="0"/>
          </a:p>
        </p:txBody>
      </p:sp>
      <p:sp>
        <p:nvSpPr>
          <p:cNvPr id="455" name="Google Shape;455;p74"/>
          <p:cNvSpPr txBox="1">
            <a:spLocks noGrp="1"/>
          </p:cNvSpPr>
          <p:nvPr>
            <p:ph type="subTitle" idx="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US" dirty="0">
                <a:solidFill>
                  <a:schemeClr val="tx1"/>
                </a:solidFill>
              </a:rPr>
              <a:t>Disney | Stock Factor Analysis</a:t>
            </a:r>
            <a:r>
              <a:rPr lang="en-US" dirty="0"/>
              <a:t>.</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0" r="-50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A43978-F913-4DBF-A625-8925E63A4658}"/>
              </a:ext>
            </a:extLst>
          </p:cNvPr>
          <p:cNvSpPr>
            <a:spLocks noGrp="1"/>
          </p:cNvSpPr>
          <p:nvPr>
            <p:ph type="subTitle" idx="1"/>
          </p:nvPr>
        </p:nvSpPr>
        <p:spPr>
          <a:xfrm>
            <a:off x="0" y="247973"/>
            <a:ext cx="7003143" cy="1010632"/>
          </a:xfrm>
          <a:solidFill>
            <a:schemeClr val="accent1"/>
          </a:solidFill>
        </p:spPr>
        <p:txBody>
          <a:bodyPr/>
          <a:lstStyle/>
          <a:p>
            <a:r>
              <a:rPr lang="en-US" dirty="0">
                <a:solidFill>
                  <a:schemeClr val="tx1"/>
                </a:solidFill>
              </a:rPr>
              <a:t>Box Office Revenue.</a:t>
            </a:r>
          </a:p>
        </p:txBody>
      </p:sp>
    </p:spTree>
    <p:extLst>
      <p:ext uri="{BB962C8B-B14F-4D97-AF65-F5344CB8AC3E}">
        <p14:creationId xmlns:p14="http://schemas.microsoft.com/office/powerpoint/2010/main" val="2699856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691EC-6F45-4B01-9987-BC0E7D4049EF}"/>
              </a:ext>
            </a:extLst>
          </p:cNvPr>
          <p:cNvSpPr>
            <a:spLocks noGrp="1"/>
          </p:cNvSpPr>
          <p:nvPr>
            <p:ph type="title"/>
          </p:nvPr>
        </p:nvSpPr>
        <p:spPr/>
        <p:txBody>
          <a:bodyPr/>
          <a:lstStyle/>
          <a:p>
            <a:r>
              <a:rPr lang="en-US" dirty="0"/>
              <a:t>Worldwide Revenue vs Stock Price </a:t>
            </a:r>
          </a:p>
        </p:txBody>
      </p:sp>
      <p:sp>
        <p:nvSpPr>
          <p:cNvPr id="3" name="Subtitle 2">
            <a:extLst>
              <a:ext uri="{FF2B5EF4-FFF2-40B4-BE49-F238E27FC236}">
                <a16:creationId xmlns:a16="http://schemas.microsoft.com/office/drawing/2014/main" id="{180EE06B-F535-44EC-BC2C-19E40D748211}"/>
              </a:ext>
            </a:extLst>
          </p:cNvPr>
          <p:cNvSpPr>
            <a:spLocks noGrp="1"/>
          </p:cNvSpPr>
          <p:nvPr>
            <p:ph type="subTitle" idx="1"/>
          </p:nvPr>
        </p:nvSpPr>
        <p:spPr>
          <a:xfrm>
            <a:off x="493775" y="1502386"/>
            <a:ext cx="3624314" cy="2328914"/>
          </a:xfrm>
        </p:spPr>
        <p:txBody>
          <a:bodyPr/>
          <a:lstStyle/>
          <a:p>
            <a:r>
              <a:rPr lang="en-US" sz="1600" dirty="0"/>
              <a:t>The worldwide box revenue shows a strong correlation with the stock price. As seen in the graph on the right, when the worldwide box revenue falls, the stock price drops; when the revenue goes up, the stock price raises.</a:t>
            </a:r>
          </a:p>
        </p:txBody>
      </p:sp>
      <p:pic>
        <p:nvPicPr>
          <p:cNvPr id="6" name="Picture 5" descr="A close up of a map&#10;&#10;Description automatically generated">
            <a:extLst>
              <a:ext uri="{FF2B5EF4-FFF2-40B4-BE49-F238E27FC236}">
                <a16:creationId xmlns:a16="http://schemas.microsoft.com/office/drawing/2014/main" id="{53BDC166-9992-4C51-925D-21E4AFE02E7C}"/>
              </a:ext>
            </a:extLst>
          </p:cNvPr>
          <p:cNvPicPr>
            <a:picLocks noChangeAspect="1"/>
          </p:cNvPicPr>
          <p:nvPr/>
        </p:nvPicPr>
        <p:blipFill>
          <a:blip r:embed="rId2"/>
          <a:stretch>
            <a:fillRect/>
          </a:stretch>
        </p:blipFill>
        <p:spPr>
          <a:xfrm>
            <a:off x="4293424" y="1188086"/>
            <a:ext cx="4529552" cy="2957513"/>
          </a:xfrm>
          <a:prstGeom prst="rect">
            <a:avLst/>
          </a:prstGeom>
        </p:spPr>
      </p:pic>
    </p:spTree>
    <p:extLst>
      <p:ext uri="{BB962C8B-B14F-4D97-AF65-F5344CB8AC3E}">
        <p14:creationId xmlns:p14="http://schemas.microsoft.com/office/powerpoint/2010/main" val="3731013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691EC-6F45-4B01-9987-BC0E7D4049EF}"/>
              </a:ext>
            </a:extLst>
          </p:cNvPr>
          <p:cNvSpPr>
            <a:spLocks noGrp="1"/>
          </p:cNvSpPr>
          <p:nvPr>
            <p:ph type="title"/>
          </p:nvPr>
        </p:nvSpPr>
        <p:spPr/>
        <p:txBody>
          <a:bodyPr/>
          <a:lstStyle/>
          <a:p>
            <a:r>
              <a:rPr lang="en-US" dirty="0"/>
              <a:t>Domestic &amp; International Box Revenue vs Stock Price</a:t>
            </a:r>
          </a:p>
        </p:txBody>
      </p:sp>
      <p:sp>
        <p:nvSpPr>
          <p:cNvPr id="3" name="Subtitle 2">
            <a:extLst>
              <a:ext uri="{FF2B5EF4-FFF2-40B4-BE49-F238E27FC236}">
                <a16:creationId xmlns:a16="http://schemas.microsoft.com/office/drawing/2014/main" id="{180EE06B-F535-44EC-BC2C-19E40D748211}"/>
              </a:ext>
            </a:extLst>
          </p:cNvPr>
          <p:cNvSpPr>
            <a:spLocks noGrp="1"/>
          </p:cNvSpPr>
          <p:nvPr>
            <p:ph type="subTitle" idx="1"/>
          </p:nvPr>
        </p:nvSpPr>
        <p:spPr>
          <a:xfrm>
            <a:off x="407400" y="3078699"/>
            <a:ext cx="8329200" cy="1574903"/>
          </a:xfrm>
        </p:spPr>
        <p:txBody>
          <a:bodyPr/>
          <a:lstStyle/>
          <a:p>
            <a:r>
              <a:rPr lang="en-US" sz="1600" dirty="0"/>
              <a:t>There are strong correlations between domestic and international revenue and the stock price. As seen in the two graphs above, when the domestic and international box revenue goes up, the stock price goes up, when the box revenue goes down, the stock price goes down, vice versa. The graph movement in revenue for domestic and international markets are also similar</a:t>
            </a:r>
          </a:p>
        </p:txBody>
      </p:sp>
      <p:pic>
        <p:nvPicPr>
          <p:cNvPr id="5" name="Content Placeholder 4" descr="A close up of a map&#10;&#10;Description automatically generated">
            <a:extLst>
              <a:ext uri="{FF2B5EF4-FFF2-40B4-BE49-F238E27FC236}">
                <a16:creationId xmlns:a16="http://schemas.microsoft.com/office/drawing/2014/main" id="{3151B4EB-4E0E-47E7-9FCF-AA7AED25F679}"/>
              </a:ext>
            </a:extLst>
          </p:cNvPr>
          <p:cNvPicPr>
            <a:picLocks noChangeAspect="1"/>
          </p:cNvPicPr>
          <p:nvPr/>
        </p:nvPicPr>
        <p:blipFill>
          <a:blip r:embed="rId2"/>
          <a:stretch>
            <a:fillRect/>
          </a:stretch>
        </p:blipFill>
        <p:spPr>
          <a:xfrm>
            <a:off x="726520" y="1045588"/>
            <a:ext cx="3654705" cy="1916689"/>
          </a:xfrm>
          <a:prstGeom prst="rect">
            <a:avLst/>
          </a:prstGeom>
          <a:noFill/>
          <a:ln>
            <a:noFill/>
          </a:ln>
        </p:spPr>
      </p:pic>
      <p:pic>
        <p:nvPicPr>
          <p:cNvPr id="7" name="Content Placeholder 4" descr="A close up of a map&#10;&#10;Description automatically generated">
            <a:extLst>
              <a:ext uri="{FF2B5EF4-FFF2-40B4-BE49-F238E27FC236}">
                <a16:creationId xmlns:a16="http://schemas.microsoft.com/office/drawing/2014/main" id="{99B20227-FD04-42E8-9801-57D06A54E05A}"/>
              </a:ext>
            </a:extLst>
          </p:cNvPr>
          <p:cNvPicPr>
            <a:picLocks noChangeAspect="1"/>
          </p:cNvPicPr>
          <p:nvPr/>
        </p:nvPicPr>
        <p:blipFill>
          <a:blip r:embed="rId3"/>
          <a:stretch>
            <a:fillRect/>
          </a:stretch>
        </p:blipFill>
        <p:spPr>
          <a:xfrm>
            <a:off x="4658376" y="1004006"/>
            <a:ext cx="3654705" cy="1958271"/>
          </a:xfrm>
          <a:prstGeom prst="rect">
            <a:avLst/>
          </a:prstGeom>
        </p:spPr>
      </p:pic>
    </p:spTree>
    <p:extLst>
      <p:ext uri="{BB962C8B-B14F-4D97-AF65-F5344CB8AC3E}">
        <p14:creationId xmlns:p14="http://schemas.microsoft.com/office/powerpoint/2010/main" val="28720136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691EC-6F45-4B01-9987-BC0E7D4049EF}"/>
              </a:ext>
            </a:extLst>
          </p:cNvPr>
          <p:cNvSpPr>
            <a:spLocks noGrp="1"/>
          </p:cNvSpPr>
          <p:nvPr>
            <p:ph type="title"/>
          </p:nvPr>
        </p:nvSpPr>
        <p:spPr/>
        <p:txBody>
          <a:bodyPr/>
          <a:lstStyle/>
          <a:p>
            <a:r>
              <a:rPr lang="en-US" dirty="0"/>
              <a:t>US GDP vs Stock Price</a:t>
            </a:r>
          </a:p>
        </p:txBody>
      </p:sp>
      <p:sp>
        <p:nvSpPr>
          <p:cNvPr id="3" name="Subtitle 2">
            <a:extLst>
              <a:ext uri="{FF2B5EF4-FFF2-40B4-BE49-F238E27FC236}">
                <a16:creationId xmlns:a16="http://schemas.microsoft.com/office/drawing/2014/main" id="{180EE06B-F535-44EC-BC2C-19E40D748211}"/>
              </a:ext>
            </a:extLst>
          </p:cNvPr>
          <p:cNvSpPr>
            <a:spLocks noGrp="1"/>
          </p:cNvSpPr>
          <p:nvPr>
            <p:ph type="subTitle" idx="1"/>
          </p:nvPr>
        </p:nvSpPr>
        <p:spPr>
          <a:xfrm>
            <a:off x="493775" y="1502386"/>
            <a:ext cx="3624314" cy="2328914"/>
          </a:xfrm>
        </p:spPr>
        <p:txBody>
          <a:bodyPr/>
          <a:lstStyle/>
          <a:p>
            <a:r>
              <a:rPr lang="en-US" sz="1600" dirty="0"/>
              <a:t>There  is not a strong correlation between the US GDP and the stock price. As seen in the graph, both the US GDP and the stock price have gone up from 1980s till present, however, the GDP goes up gradually every year, and the Disney stock price’s primary movement is gradually increasing throughout time, but there are a few years where we’ve seen a drop in price. </a:t>
            </a:r>
          </a:p>
        </p:txBody>
      </p:sp>
      <p:pic>
        <p:nvPicPr>
          <p:cNvPr id="5" name="Content Placeholder 4" descr="A close up of a map&#10;&#10;Description automatically generated">
            <a:extLst>
              <a:ext uri="{FF2B5EF4-FFF2-40B4-BE49-F238E27FC236}">
                <a16:creationId xmlns:a16="http://schemas.microsoft.com/office/drawing/2014/main" id="{253CC313-2FFD-4DFB-99C3-4FB11B0522C4}"/>
              </a:ext>
            </a:extLst>
          </p:cNvPr>
          <p:cNvPicPr>
            <a:picLocks noChangeAspect="1"/>
          </p:cNvPicPr>
          <p:nvPr/>
        </p:nvPicPr>
        <p:blipFill>
          <a:blip r:embed="rId2"/>
          <a:stretch>
            <a:fillRect/>
          </a:stretch>
        </p:blipFill>
        <p:spPr>
          <a:xfrm>
            <a:off x="4658376" y="1242460"/>
            <a:ext cx="3863138" cy="2848766"/>
          </a:xfrm>
          <a:prstGeom prst="rect">
            <a:avLst/>
          </a:prstGeom>
          <a:noFill/>
          <a:ln>
            <a:noFill/>
          </a:ln>
        </p:spPr>
      </p:pic>
    </p:spTree>
    <p:extLst>
      <p:ext uri="{BB962C8B-B14F-4D97-AF65-F5344CB8AC3E}">
        <p14:creationId xmlns:p14="http://schemas.microsoft.com/office/powerpoint/2010/main" val="1592783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5DAB2-9752-4B21-8FF7-28A908B80713}"/>
              </a:ext>
            </a:extLst>
          </p:cNvPr>
          <p:cNvSpPr>
            <a:spLocks noGrp="1"/>
          </p:cNvSpPr>
          <p:nvPr>
            <p:ph type="title"/>
          </p:nvPr>
        </p:nvSpPr>
        <p:spPr/>
        <p:txBody>
          <a:bodyPr/>
          <a:lstStyle/>
          <a:p>
            <a:r>
              <a:rPr lang="en-US" dirty="0"/>
              <a:t>Analysis.</a:t>
            </a:r>
          </a:p>
        </p:txBody>
      </p:sp>
      <p:sp>
        <p:nvSpPr>
          <p:cNvPr id="3" name="Subtitle 2">
            <a:extLst>
              <a:ext uri="{FF2B5EF4-FFF2-40B4-BE49-F238E27FC236}">
                <a16:creationId xmlns:a16="http://schemas.microsoft.com/office/drawing/2014/main" id="{41A43978-F913-4DBF-A625-8925E63A4658}"/>
              </a:ext>
            </a:extLst>
          </p:cNvPr>
          <p:cNvSpPr>
            <a:spLocks noGrp="1"/>
          </p:cNvSpPr>
          <p:nvPr>
            <p:ph type="subTitle" idx="1"/>
          </p:nvPr>
        </p:nvSpPr>
        <p:spPr>
          <a:xfrm>
            <a:off x="0" y="3378631"/>
            <a:ext cx="6364514" cy="1004316"/>
          </a:xfrm>
          <a:solidFill>
            <a:schemeClr val="accent1"/>
          </a:solidFill>
        </p:spPr>
        <p:txBody>
          <a:bodyPr/>
          <a:lstStyle/>
          <a:p>
            <a:pPr algn="ctr"/>
            <a:r>
              <a:rPr lang="en-US" sz="4800" dirty="0">
                <a:solidFill>
                  <a:schemeClr val="tx1"/>
                </a:solidFill>
              </a:rPr>
              <a:t>The S&amp;P 500 Index</a:t>
            </a:r>
          </a:p>
        </p:txBody>
      </p:sp>
    </p:spTree>
    <p:extLst>
      <p:ext uri="{BB962C8B-B14F-4D97-AF65-F5344CB8AC3E}">
        <p14:creationId xmlns:p14="http://schemas.microsoft.com/office/powerpoint/2010/main" val="4159711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691EC-6F45-4B01-9987-BC0E7D4049EF}"/>
              </a:ext>
            </a:extLst>
          </p:cNvPr>
          <p:cNvSpPr>
            <a:spLocks noGrp="1"/>
          </p:cNvSpPr>
          <p:nvPr>
            <p:ph type="title"/>
          </p:nvPr>
        </p:nvSpPr>
        <p:spPr/>
        <p:txBody>
          <a:bodyPr/>
          <a:lstStyle/>
          <a:p>
            <a:r>
              <a:rPr lang="en-US" dirty="0"/>
              <a:t>S&amp;P 500 Index vs Stock Price </a:t>
            </a:r>
          </a:p>
        </p:txBody>
      </p:sp>
      <p:sp>
        <p:nvSpPr>
          <p:cNvPr id="3" name="Subtitle 2">
            <a:extLst>
              <a:ext uri="{FF2B5EF4-FFF2-40B4-BE49-F238E27FC236}">
                <a16:creationId xmlns:a16="http://schemas.microsoft.com/office/drawing/2014/main" id="{180EE06B-F535-44EC-BC2C-19E40D748211}"/>
              </a:ext>
            </a:extLst>
          </p:cNvPr>
          <p:cNvSpPr>
            <a:spLocks noGrp="1"/>
          </p:cNvSpPr>
          <p:nvPr>
            <p:ph type="subTitle" idx="1"/>
          </p:nvPr>
        </p:nvSpPr>
        <p:spPr>
          <a:xfrm>
            <a:off x="493775" y="1502386"/>
            <a:ext cx="3624314" cy="2328914"/>
          </a:xfrm>
        </p:spPr>
        <p:txBody>
          <a:bodyPr/>
          <a:lstStyle/>
          <a:p>
            <a:r>
              <a:rPr lang="en-US" sz="1600" dirty="0"/>
              <a:t>There is a direct correlation between S&amp;P 500 Index  and the stock price. As seen in the graph, the S&amp;P 500 and stock price have seen a similar movement in price. When the S&amp;P Index goes up, Disney stock price goes up; and when the S&amp;P Index goes down, Disney stock price goes down</a:t>
            </a:r>
          </a:p>
        </p:txBody>
      </p:sp>
      <p:pic>
        <p:nvPicPr>
          <p:cNvPr id="6" name="Content Placeholder 4" descr="A close up of a map&#10;&#10;Description automatically generated">
            <a:extLst>
              <a:ext uri="{FF2B5EF4-FFF2-40B4-BE49-F238E27FC236}">
                <a16:creationId xmlns:a16="http://schemas.microsoft.com/office/drawing/2014/main" id="{13BEA2E8-B692-4ACA-8972-366AEE475B89}"/>
              </a:ext>
            </a:extLst>
          </p:cNvPr>
          <p:cNvPicPr>
            <a:picLocks noChangeAspect="1"/>
          </p:cNvPicPr>
          <p:nvPr/>
        </p:nvPicPr>
        <p:blipFill>
          <a:blip r:embed="rId2"/>
          <a:stretch>
            <a:fillRect/>
          </a:stretch>
        </p:blipFill>
        <p:spPr>
          <a:xfrm>
            <a:off x="4572000" y="1378961"/>
            <a:ext cx="3921895" cy="2576345"/>
          </a:xfrm>
          <a:prstGeom prst="rect">
            <a:avLst/>
          </a:prstGeom>
          <a:noFill/>
          <a:ln>
            <a:noFill/>
          </a:ln>
        </p:spPr>
      </p:pic>
    </p:spTree>
    <p:extLst>
      <p:ext uri="{BB962C8B-B14F-4D97-AF65-F5344CB8AC3E}">
        <p14:creationId xmlns:p14="http://schemas.microsoft.com/office/powerpoint/2010/main" val="443253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691EC-6F45-4B01-9987-BC0E7D4049EF}"/>
              </a:ext>
            </a:extLst>
          </p:cNvPr>
          <p:cNvSpPr>
            <a:spLocks noGrp="1"/>
          </p:cNvSpPr>
          <p:nvPr>
            <p:ph type="title"/>
          </p:nvPr>
        </p:nvSpPr>
        <p:spPr/>
        <p:txBody>
          <a:bodyPr/>
          <a:lstStyle/>
          <a:p>
            <a:r>
              <a:rPr lang="en-US" dirty="0"/>
              <a:t>S&amp;P Index vs Stock Price vs Box Office Revenue</a:t>
            </a:r>
          </a:p>
        </p:txBody>
      </p:sp>
      <p:sp>
        <p:nvSpPr>
          <p:cNvPr id="3" name="Subtitle 2">
            <a:extLst>
              <a:ext uri="{FF2B5EF4-FFF2-40B4-BE49-F238E27FC236}">
                <a16:creationId xmlns:a16="http://schemas.microsoft.com/office/drawing/2014/main" id="{180EE06B-F535-44EC-BC2C-19E40D748211}"/>
              </a:ext>
            </a:extLst>
          </p:cNvPr>
          <p:cNvSpPr>
            <a:spLocks noGrp="1"/>
          </p:cNvSpPr>
          <p:nvPr>
            <p:ph type="subTitle" idx="1"/>
          </p:nvPr>
        </p:nvSpPr>
        <p:spPr>
          <a:xfrm>
            <a:off x="493775" y="1502386"/>
            <a:ext cx="3624314" cy="2328914"/>
          </a:xfrm>
        </p:spPr>
        <p:txBody>
          <a:bodyPr/>
          <a:lstStyle/>
          <a:p>
            <a:r>
              <a:rPr lang="en-US" sz="1600" dirty="0"/>
              <a:t>There are direct correlations between S&amp;P Index, Disney stock price and box office revenue as seen from the graph on the right. Their movements are in the same direction. When the S&amp;P and stock price raise, the box revenue raise; when the S&amp;P and stock price fall, the box revenue fall. </a:t>
            </a:r>
          </a:p>
        </p:txBody>
      </p:sp>
      <p:pic>
        <p:nvPicPr>
          <p:cNvPr id="5" name="Content Placeholder 4" descr="A close up of a map&#10;&#10;Description automatically generated">
            <a:extLst>
              <a:ext uri="{FF2B5EF4-FFF2-40B4-BE49-F238E27FC236}">
                <a16:creationId xmlns:a16="http://schemas.microsoft.com/office/drawing/2014/main" id="{3EA9423C-4485-4DE9-B69F-7FBB39B8AC1F}"/>
              </a:ext>
            </a:extLst>
          </p:cNvPr>
          <p:cNvPicPr>
            <a:picLocks noChangeAspect="1"/>
          </p:cNvPicPr>
          <p:nvPr/>
        </p:nvPicPr>
        <p:blipFill>
          <a:blip r:embed="rId2"/>
          <a:stretch>
            <a:fillRect/>
          </a:stretch>
        </p:blipFill>
        <p:spPr>
          <a:xfrm>
            <a:off x="4572000" y="1201130"/>
            <a:ext cx="3888339" cy="2741239"/>
          </a:xfrm>
          <a:prstGeom prst="rect">
            <a:avLst/>
          </a:prstGeom>
          <a:noFill/>
          <a:ln>
            <a:noFill/>
          </a:ln>
        </p:spPr>
      </p:pic>
    </p:spTree>
    <p:extLst>
      <p:ext uri="{BB962C8B-B14F-4D97-AF65-F5344CB8AC3E}">
        <p14:creationId xmlns:p14="http://schemas.microsoft.com/office/powerpoint/2010/main" val="1175384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5DAB2-9752-4B21-8FF7-28A908B80713}"/>
              </a:ext>
            </a:extLst>
          </p:cNvPr>
          <p:cNvSpPr>
            <a:spLocks noGrp="1"/>
          </p:cNvSpPr>
          <p:nvPr>
            <p:ph type="title"/>
          </p:nvPr>
        </p:nvSpPr>
        <p:spPr/>
        <p:txBody>
          <a:bodyPr/>
          <a:lstStyle/>
          <a:p>
            <a:r>
              <a:rPr lang="en-US" dirty="0"/>
              <a:t>Analysis.</a:t>
            </a:r>
          </a:p>
        </p:txBody>
      </p:sp>
      <p:sp>
        <p:nvSpPr>
          <p:cNvPr id="3" name="Subtitle 2">
            <a:extLst>
              <a:ext uri="{FF2B5EF4-FFF2-40B4-BE49-F238E27FC236}">
                <a16:creationId xmlns:a16="http://schemas.microsoft.com/office/drawing/2014/main" id="{41A43978-F913-4DBF-A625-8925E63A4658}"/>
              </a:ext>
            </a:extLst>
          </p:cNvPr>
          <p:cNvSpPr>
            <a:spLocks noGrp="1"/>
          </p:cNvSpPr>
          <p:nvPr>
            <p:ph type="subTitle" idx="1"/>
          </p:nvPr>
        </p:nvSpPr>
        <p:spPr>
          <a:xfrm>
            <a:off x="2779486" y="1386115"/>
            <a:ext cx="6364514" cy="1555489"/>
          </a:xfrm>
          <a:solidFill>
            <a:schemeClr val="accent1"/>
          </a:solidFill>
        </p:spPr>
        <p:txBody>
          <a:bodyPr/>
          <a:lstStyle/>
          <a:p>
            <a:pPr algn="ctr"/>
            <a:r>
              <a:rPr lang="en-US" sz="4800" dirty="0">
                <a:solidFill>
                  <a:schemeClr val="tx1"/>
                </a:solidFill>
              </a:rPr>
              <a:t>Unemployment rate and initial claims.</a:t>
            </a:r>
          </a:p>
        </p:txBody>
      </p:sp>
      <p:sp>
        <p:nvSpPr>
          <p:cNvPr id="4" name="Subtitle 3">
            <a:extLst>
              <a:ext uri="{FF2B5EF4-FFF2-40B4-BE49-F238E27FC236}">
                <a16:creationId xmlns:a16="http://schemas.microsoft.com/office/drawing/2014/main" id="{1CE2D07B-6BC2-422B-A71A-773DBE6315AE}"/>
              </a:ext>
            </a:extLst>
          </p:cNvPr>
          <p:cNvSpPr>
            <a:spLocks noGrp="1"/>
          </p:cNvSpPr>
          <p:nvPr>
            <p:ph type="subTitle" idx="2"/>
          </p:nvPr>
        </p:nvSpPr>
        <p:spPr>
          <a:xfrm>
            <a:off x="2779486" y="2941604"/>
            <a:ext cx="6364514" cy="572464"/>
          </a:xfrm>
          <a:solidFill>
            <a:schemeClr val="accent1"/>
          </a:solidFill>
        </p:spPr>
        <p:txBody>
          <a:bodyPr wrap="square" lIns="0" tIns="91440" rIns="0" bIns="91440">
            <a:spAutoFit/>
          </a:bodyPr>
          <a:lstStyle/>
          <a:p>
            <a:r>
              <a:rPr lang="en-US" sz="1400" dirty="0">
                <a:solidFill>
                  <a:schemeClr val="tx1"/>
                </a:solidFill>
              </a:rPr>
              <a:t>	Does the unemployment rate and initial unemployment claims have a correlation with Disney stock price?</a:t>
            </a:r>
          </a:p>
        </p:txBody>
      </p:sp>
    </p:spTree>
    <p:extLst>
      <p:ext uri="{BB962C8B-B14F-4D97-AF65-F5344CB8AC3E}">
        <p14:creationId xmlns:p14="http://schemas.microsoft.com/office/powerpoint/2010/main" val="2188650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1103579"/>
            <a:ext cx="3571305" cy="1145100"/>
          </a:xfrm>
        </p:spPr>
        <p:txBody>
          <a:bodyPr/>
          <a:lstStyle/>
          <a:p>
            <a:r>
              <a:rPr lang="en-US" dirty="0"/>
              <a:t>	Data Cleaning</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308953"/>
            <a:ext cx="3200400" cy="741000"/>
          </a:xfrm>
        </p:spPr>
        <p:txBody>
          <a:bodyPr/>
          <a:lstStyle/>
          <a:p>
            <a:r>
              <a:rPr lang="en-US" dirty="0"/>
              <a:t>	Data cleaning for all three datasets involved formatting and grouping by Year-Month and removing rows with any null values. </a:t>
            </a:r>
          </a:p>
        </p:txBody>
      </p:sp>
      <p:pic>
        <p:nvPicPr>
          <p:cNvPr id="4" name="Picture 3" descr="A screenshot of a cell phone&#10;&#10;Description automatically generated">
            <a:extLst>
              <a:ext uri="{FF2B5EF4-FFF2-40B4-BE49-F238E27FC236}">
                <a16:creationId xmlns:a16="http://schemas.microsoft.com/office/drawing/2014/main" id="{A21116F8-5977-4C45-BCFD-CE19F9C9F61E}"/>
              </a:ext>
            </a:extLst>
          </p:cNvPr>
          <p:cNvPicPr>
            <a:picLocks noChangeAspect="1"/>
          </p:cNvPicPr>
          <p:nvPr/>
        </p:nvPicPr>
        <p:blipFill>
          <a:blip r:embed="rId2"/>
          <a:stretch>
            <a:fillRect/>
          </a:stretch>
        </p:blipFill>
        <p:spPr>
          <a:xfrm>
            <a:off x="4870148" y="1009292"/>
            <a:ext cx="3200400" cy="3245224"/>
          </a:xfrm>
          <a:prstGeom prst="rect">
            <a:avLst/>
          </a:prstGeom>
        </p:spPr>
      </p:pic>
    </p:spTree>
    <p:extLst>
      <p:ext uri="{BB962C8B-B14F-4D97-AF65-F5344CB8AC3E}">
        <p14:creationId xmlns:p14="http://schemas.microsoft.com/office/powerpoint/2010/main" val="25324828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841829"/>
            <a:ext cx="3571305" cy="1406850"/>
          </a:xfrm>
        </p:spPr>
        <p:txBody>
          <a:bodyPr/>
          <a:lstStyle/>
          <a:p>
            <a:r>
              <a:rPr lang="en-US" dirty="0"/>
              <a:t>	Unemployment Rate vs. Stock Price</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308953"/>
            <a:ext cx="3200400" cy="741000"/>
          </a:xfrm>
        </p:spPr>
        <p:txBody>
          <a:bodyPr/>
          <a:lstStyle/>
          <a:p>
            <a:r>
              <a:rPr lang="en-US" dirty="0"/>
              <a:t>	It is evident that particularly after year 1989, unemployment rate and stock price are inversely correlated. The correlation coefficient is -0.36. </a:t>
            </a:r>
          </a:p>
        </p:txBody>
      </p:sp>
      <p:pic>
        <p:nvPicPr>
          <p:cNvPr id="5" name="Picture 4" descr="A close up of a map&#10;&#10;Description automatically generated">
            <a:extLst>
              <a:ext uri="{FF2B5EF4-FFF2-40B4-BE49-F238E27FC236}">
                <a16:creationId xmlns:a16="http://schemas.microsoft.com/office/drawing/2014/main" id="{6D3758CB-CD62-2F4F-B431-E37397321861}"/>
              </a:ext>
            </a:extLst>
          </p:cNvPr>
          <p:cNvPicPr>
            <a:picLocks noChangeAspect="1"/>
          </p:cNvPicPr>
          <p:nvPr/>
        </p:nvPicPr>
        <p:blipFill>
          <a:blip r:embed="rId2"/>
          <a:stretch>
            <a:fillRect/>
          </a:stretch>
        </p:blipFill>
        <p:spPr>
          <a:xfrm>
            <a:off x="3726611" y="766258"/>
            <a:ext cx="5011947" cy="3341298"/>
          </a:xfrm>
          <a:prstGeom prst="rect">
            <a:avLst/>
          </a:prstGeom>
        </p:spPr>
      </p:pic>
    </p:spTree>
    <p:extLst>
      <p:ext uri="{BB962C8B-B14F-4D97-AF65-F5344CB8AC3E}">
        <p14:creationId xmlns:p14="http://schemas.microsoft.com/office/powerpoint/2010/main" val="3615451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0F76D-E246-43D3-A0CE-7E3642743B97}"/>
              </a:ext>
            </a:extLst>
          </p:cNvPr>
          <p:cNvSpPr>
            <a:spLocks noGrp="1"/>
          </p:cNvSpPr>
          <p:nvPr>
            <p:ph type="title"/>
          </p:nvPr>
        </p:nvSpPr>
        <p:spPr>
          <a:xfrm>
            <a:off x="493776" y="393192"/>
            <a:ext cx="693579" cy="210300"/>
          </a:xfrm>
          <a:noFill/>
        </p:spPr>
        <p:txBody>
          <a:bodyPr/>
          <a:lstStyle/>
          <a:p>
            <a:r>
              <a:rPr lang="en-US" sz="1050" dirty="0">
                <a:solidFill>
                  <a:schemeClr val="tx1"/>
                </a:solidFill>
              </a:rPr>
              <a:t>Agenda.</a:t>
            </a:r>
            <a:endParaRPr lang="en-US" dirty="0">
              <a:solidFill>
                <a:schemeClr val="tx1"/>
              </a:solidFill>
            </a:endParaRPr>
          </a:p>
        </p:txBody>
      </p:sp>
      <p:sp>
        <p:nvSpPr>
          <p:cNvPr id="3" name="Subtitle 2">
            <a:extLst>
              <a:ext uri="{FF2B5EF4-FFF2-40B4-BE49-F238E27FC236}">
                <a16:creationId xmlns:a16="http://schemas.microsoft.com/office/drawing/2014/main" id="{8685F9C3-0ED5-4276-8F95-A9742524C972}"/>
              </a:ext>
            </a:extLst>
          </p:cNvPr>
          <p:cNvSpPr>
            <a:spLocks noGrp="1"/>
          </p:cNvSpPr>
          <p:nvPr>
            <p:ph type="subTitle" idx="1"/>
          </p:nvPr>
        </p:nvSpPr>
        <p:spPr>
          <a:xfrm>
            <a:off x="5519771" y="964765"/>
            <a:ext cx="3303203" cy="3273511"/>
          </a:xfrm>
        </p:spPr>
        <p:style>
          <a:lnRef idx="1">
            <a:schemeClr val="dk1"/>
          </a:lnRef>
          <a:fillRef idx="2">
            <a:schemeClr val="dk1"/>
          </a:fillRef>
          <a:effectRef idx="1">
            <a:schemeClr val="dk1"/>
          </a:effectRef>
          <a:fontRef idx="minor">
            <a:schemeClr val="dk1"/>
          </a:fontRef>
        </p:style>
        <p:txBody>
          <a:bodyPr/>
          <a:lstStyle/>
          <a:p>
            <a:pPr marL="742950" indent="-742950">
              <a:buAutoNum type="arabicPeriod"/>
            </a:pPr>
            <a:r>
              <a:rPr lang="en-US" dirty="0"/>
              <a:t>Question.</a:t>
            </a:r>
          </a:p>
          <a:p>
            <a:pPr marL="742950" indent="-742950">
              <a:buAutoNum type="arabicPeriod"/>
            </a:pPr>
            <a:r>
              <a:rPr lang="en-US" dirty="0"/>
              <a:t>Analysis.</a:t>
            </a:r>
          </a:p>
          <a:p>
            <a:pPr marL="742950" indent="-742950">
              <a:buAutoNum type="arabicPeriod"/>
            </a:pPr>
            <a:r>
              <a:rPr lang="en-US" dirty="0"/>
              <a:t>Summary.</a:t>
            </a:r>
          </a:p>
          <a:p>
            <a:pPr marL="742950" indent="-742950">
              <a:buAutoNum type="arabicPeriod"/>
            </a:pPr>
            <a:r>
              <a:rPr lang="en-US" dirty="0"/>
              <a:t>What’s next?</a:t>
            </a:r>
          </a:p>
        </p:txBody>
      </p:sp>
    </p:spTree>
    <p:extLst>
      <p:ext uri="{BB962C8B-B14F-4D97-AF65-F5344CB8AC3E}">
        <p14:creationId xmlns:p14="http://schemas.microsoft.com/office/powerpoint/2010/main" val="10495975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1103579"/>
            <a:ext cx="3571305" cy="1145100"/>
          </a:xfrm>
        </p:spPr>
        <p:txBody>
          <a:bodyPr/>
          <a:lstStyle/>
          <a:p>
            <a:r>
              <a:rPr lang="en-US" dirty="0"/>
              <a:t>	Initial Claims vs. Stock Price</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308953"/>
            <a:ext cx="3200400" cy="741000"/>
          </a:xfrm>
        </p:spPr>
        <p:txBody>
          <a:bodyPr/>
          <a:lstStyle/>
          <a:p>
            <a:r>
              <a:rPr lang="en-US" dirty="0"/>
              <a:t>	There is not much correlation between initial unemployment claims and stock price. The correlation coefficient is -0.02. However, we do see an interesting spike in claims after March 2020. </a:t>
            </a:r>
          </a:p>
        </p:txBody>
      </p:sp>
      <p:pic>
        <p:nvPicPr>
          <p:cNvPr id="5" name="Picture 4" descr="A picture containing map, screenshot&#10;&#10;Description automatically generated">
            <a:extLst>
              <a:ext uri="{FF2B5EF4-FFF2-40B4-BE49-F238E27FC236}">
                <a16:creationId xmlns:a16="http://schemas.microsoft.com/office/drawing/2014/main" id="{150CAED0-0F90-394A-B211-D5D114E64373}"/>
              </a:ext>
            </a:extLst>
          </p:cNvPr>
          <p:cNvPicPr>
            <a:picLocks noChangeAspect="1"/>
          </p:cNvPicPr>
          <p:nvPr/>
        </p:nvPicPr>
        <p:blipFill>
          <a:blip r:embed="rId2"/>
          <a:stretch>
            <a:fillRect/>
          </a:stretch>
        </p:blipFill>
        <p:spPr>
          <a:xfrm>
            <a:off x="3947886" y="957532"/>
            <a:ext cx="4928694" cy="3285796"/>
          </a:xfrm>
          <a:prstGeom prst="rect">
            <a:avLst/>
          </a:prstGeom>
        </p:spPr>
      </p:pic>
    </p:spTree>
    <p:extLst>
      <p:ext uri="{BB962C8B-B14F-4D97-AF65-F5344CB8AC3E}">
        <p14:creationId xmlns:p14="http://schemas.microsoft.com/office/powerpoint/2010/main" val="158194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5DAB2-9752-4B21-8FF7-28A908B80713}"/>
              </a:ext>
            </a:extLst>
          </p:cNvPr>
          <p:cNvSpPr>
            <a:spLocks noGrp="1"/>
          </p:cNvSpPr>
          <p:nvPr>
            <p:ph type="title"/>
          </p:nvPr>
        </p:nvSpPr>
        <p:spPr/>
        <p:txBody>
          <a:bodyPr/>
          <a:lstStyle/>
          <a:p>
            <a:r>
              <a:rPr lang="en-US" dirty="0"/>
              <a:t>Analysis.</a:t>
            </a:r>
          </a:p>
        </p:txBody>
      </p:sp>
      <p:sp>
        <p:nvSpPr>
          <p:cNvPr id="3" name="Subtitle 2">
            <a:extLst>
              <a:ext uri="{FF2B5EF4-FFF2-40B4-BE49-F238E27FC236}">
                <a16:creationId xmlns:a16="http://schemas.microsoft.com/office/drawing/2014/main" id="{41A43978-F913-4DBF-A625-8925E63A4658}"/>
              </a:ext>
            </a:extLst>
          </p:cNvPr>
          <p:cNvSpPr>
            <a:spLocks noGrp="1"/>
          </p:cNvSpPr>
          <p:nvPr>
            <p:ph type="subTitle" idx="1"/>
          </p:nvPr>
        </p:nvSpPr>
        <p:spPr>
          <a:xfrm>
            <a:off x="0" y="1629347"/>
            <a:ext cx="6037943" cy="1145100"/>
          </a:xfrm>
          <a:solidFill>
            <a:schemeClr val="accent1"/>
          </a:solidFill>
        </p:spPr>
        <p:txBody>
          <a:bodyPr/>
          <a:lstStyle/>
          <a:p>
            <a:r>
              <a:rPr lang="en-US" dirty="0">
                <a:solidFill>
                  <a:schemeClr val="tx1"/>
                </a:solidFill>
              </a:rPr>
              <a:t>Newsworthiness.</a:t>
            </a:r>
          </a:p>
        </p:txBody>
      </p:sp>
      <p:sp>
        <p:nvSpPr>
          <p:cNvPr id="4" name="Subtitle 3">
            <a:extLst>
              <a:ext uri="{FF2B5EF4-FFF2-40B4-BE49-F238E27FC236}">
                <a16:creationId xmlns:a16="http://schemas.microsoft.com/office/drawing/2014/main" id="{1CE2D07B-6BC2-422B-A71A-773DBE6315AE}"/>
              </a:ext>
            </a:extLst>
          </p:cNvPr>
          <p:cNvSpPr>
            <a:spLocks noGrp="1"/>
          </p:cNvSpPr>
          <p:nvPr>
            <p:ph type="subTitle" idx="2"/>
          </p:nvPr>
        </p:nvSpPr>
        <p:spPr>
          <a:xfrm>
            <a:off x="0" y="2774447"/>
            <a:ext cx="6037943" cy="572464"/>
          </a:xfrm>
          <a:solidFill>
            <a:schemeClr val="accent1"/>
          </a:solidFill>
        </p:spPr>
        <p:txBody>
          <a:bodyPr wrap="square" lIns="0" tIns="91440" rIns="0" bIns="91440">
            <a:spAutoFit/>
          </a:bodyPr>
          <a:lstStyle/>
          <a:p>
            <a:pPr algn="r"/>
            <a:r>
              <a:rPr lang="en-US" sz="1400" dirty="0">
                <a:solidFill>
                  <a:schemeClr val="tx1"/>
                </a:solidFill>
              </a:rPr>
              <a:t>Based on New York Times articles, does the number of articles per week represent the magnitude of change in the stock price?</a:t>
            </a:r>
          </a:p>
        </p:txBody>
      </p:sp>
    </p:spTree>
    <p:extLst>
      <p:ext uri="{BB962C8B-B14F-4D97-AF65-F5344CB8AC3E}">
        <p14:creationId xmlns:p14="http://schemas.microsoft.com/office/powerpoint/2010/main" val="41631570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1507679"/>
            <a:ext cx="3571305" cy="741000"/>
          </a:xfrm>
        </p:spPr>
        <p:txBody>
          <a:bodyPr/>
          <a:lstStyle/>
          <a:p>
            <a:r>
              <a:rPr lang="en-US" dirty="0"/>
              <a:t>	Combined data.</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308953"/>
            <a:ext cx="3200400" cy="741000"/>
          </a:xfrm>
        </p:spPr>
        <p:txBody>
          <a:bodyPr/>
          <a:lstStyle/>
          <a:p>
            <a:r>
              <a:rPr lang="en-US" dirty="0"/>
              <a:t>	With historical stock price data, we were able to create a table that calculated the change in price during a specific week, along with the number of NYT articles based on publish date.</a:t>
            </a:r>
          </a:p>
        </p:txBody>
      </p:sp>
      <p:pic>
        <p:nvPicPr>
          <p:cNvPr id="13" name="Picture 12">
            <a:extLst>
              <a:ext uri="{FF2B5EF4-FFF2-40B4-BE49-F238E27FC236}">
                <a16:creationId xmlns:a16="http://schemas.microsoft.com/office/drawing/2014/main" id="{023F0420-3A47-4B07-9C9A-D4FC6BFD250B}"/>
              </a:ext>
            </a:extLst>
          </p:cNvPr>
          <p:cNvPicPr>
            <a:picLocks noChangeAspect="1"/>
          </p:cNvPicPr>
          <p:nvPr/>
        </p:nvPicPr>
        <p:blipFill>
          <a:blip r:embed="rId2"/>
          <a:stretch>
            <a:fillRect/>
          </a:stretch>
        </p:blipFill>
        <p:spPr>
          <a:xfrm>
            <a:off x="4967978" y="880826"/>
            <a:ext cx="2505425" cy="3381847"/>
          </a:xfrm>
          <a:prstGeom prst="rect">
            <a:avLst/>
          </a:prstGeom>
        </p:spPr>
      </p:pic>
    </p:spTree>
    <p:extLst>
      <p:ext uri="{BB962C8B-B14F-4D97-AF65-F5344CB8AC3E}">
        <p14:creationId xmlns:p14="http://schemas.microsoft.com/office/powerpoint/2010/main" val="6775779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38901" y="823932"/>
            <a:ext cx="3730171" cy="1704393"/>
          </a:xfrm>
        </p:spPr>
        <p:txBody>
          <a:bodyPr/>
          <a:lstStyle/>
          <a:p>
            <a:r>
              <a:rPr lang="en-US" dirty="0"/>
              <a:t>	Count of Articles vs. Weekly Change in Stock Price</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755653"/>
            <a:ext cx="3200400" cy="741000"/>
          </a:xfrm>
        </p:spPr>
        <p:txBody>
          <a:bodyPr/>
          <a:lstStyle/>
          <a:p>
            <a:r>
              <a:rPr lang="en-US" dirty="0"/>
              <a:t>	With a quick eye test, we see occurrences of the two lines spiking together. Since we are just looking for change (positive or negative), anytime the article count spikes, we should see fluctuation with the stock price.</a:t>
            </a:r>
          </a:p>
        </p:txBody>
      </p:sp>
      <p:pic>
        <p:nvPicPr>
          <p:cNvPr id="3" name="Picture 2">
            <a:extLst>
              <a:ext uri="{FF2B5EF4-FFF2-40B4-BE49-F238E27FC236}">
                <a16:creationId xmlns:a16="http://schemas.microsoft.com/office/drawing/2014/main" id="{26F3BA04-8188-45BD-A0BF-3FEDCAE73566}"/>
              </a:ext>
            </a:extLst>
          </p:cNvPr>
          <p:cNvPicPr>
            <a:picLocks noChangeAspect="1"/>
          </p:cNvPicPr>
          <p:nvPr/>
        </p:nvPicPr>
        <p:blipFill>
          <a:blip r:embed="rId2"/>
          <a:stretch>
            <a:fillRect/>
          </a:stretch>
        </p:blipFill>
        <p:spPr>
          <a:xfrm>
            <a:off x="3691270" y="928913"/>
            <a:ext cx="5296830" cy="3779647"/>
          </a:xfrm>
          <a:prstGeom prst="rect">
            <a:avLst/>
          </a:prstGeom>
        </p:spPr>
      </p:pic>
    </p:spTree>
    <p:extLst>
      <p:ext uri="{BB962C8B-B14F-4D97-AF65-F5344CB8AC3E}">
        <p14:creationId xmlns:p14="http://schemas.microsoft.com/office/powerpoint/2010/main" val="19990658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203892" y="919676"/>
            <a:ext cx="3571305" cy="1652074"/>
          </a:xfrm>
        </p:spPr>
        <p:txBody>
          <a:bodyPr/>
          <a:lstStyle/>
          <a:p>
            <a:r>
              <a:rPr lang="en-US" dirty="0"/>
              <a:t>	Count of Articles vs. Weekly Change in Stock Price</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693581"/>
            <a:ext cx="3200400" cy="741000"/>
          </a:xfrm>
        </p:spPr>
        <p:txBody>
          <a:bodyPr/>
          <a:lstStyle/>
          <a:p>
            <a:r>
              <a:rPr lang="en-US" dirty="0"/>
              <a:t>	Using a scatter plot, we see that as we move higher up in article count, the more we see points move towards the sides, representing a large stock price change.</a:t>
            </a:r>
          </a:p>
        </p:txBody>
      </p:sp>
      <p:pic>
        <p:nvPicPr>
          <p:cNvPr id="4" name="Picture 3">
            <a:extLst>
              <a:ext uri="{FF2B5EF4-FFF2-40B4-BE49-F238E27FC236}">
                <a16:creationId xmlns:a16="http://schemas.microsoft.com/office/drawing/2014/main" id="{ECD135C5-50C0-4B9E-B3A8-4A5C12340370}"/>
              </a:ext>
            </a:extLst>
          </p:cNvPr>
          <p:cNvPicPr>
            <a:picLocks noChangeAspect="1"/>
          </p:cNvPicPr>
          <p:nvPr/>
        </p:nvPicPr>
        <p:blipFill>
          <a:blip r:embed="rId2"/>
          <a:stretch>
            <a:fillRect/>
          </a:stretch>
        </p:blipFill>
        <p:spPr>
          <a:xfrm>
            <a:off x="4349995" y="732844"/>
            <a:ext cx="4351935" cy="3229556"/>
          </a:xfrm>
          <a:prstGeom prst="rect">
            <a:avLst/>
          </a:prstGeom>
        </p:spPr>
      </p:pic>
    </p:spTree>
    <p:extLst>
      <p:ext uri="{BB962C8B-B14F-4D97-AF65-F5344CB8AC3E}">
        <p14:creationId xmlns:p14="http://schemas.microsoft.com/office/powerpoint/2010/main" val="15520308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5DAB2-9752-4B21-8FF7-28A908B80713}"/>
              </a:ext>
            </a:extLst>
          </p:cNvPr>
          <p:cNvSpPr>
            <a:spLocks noGrp="1"/>
          </p:cNvSpPr>
          <p:nvPr>
            <p:ph type="title"/>
          </p:nvPr>
        </p:nvSpPr>
        <p:spPr/>
        <p:txBody>
          <a:bodyPr/>
          <a:lstStyle/>
          <a:p>
            <a:r>
              <a:rPr lang="en-US" dirty="0"/>
              <a:t>Analysis.</a:t>
            </a:r>
          </a:p>
        </p:txBody>
      </p:sp>
      <p:sp>
        <p:nvSpPr>
          <p:cNvPr id="3" name="Subtitle 2">
            <a:extLst>
              <a:ext uri="{FF2B5EF4-FFF2-40B4-BE49-F238E27FC236}">
                <a16:creationId xmlns:a16="http://schemas.microsoft.com/office/drawing/2014/main" id="{41A43978-F913-4DBF-A625-8925E63A4658}"/>
              </a:ext>
            </a:extLst>
          </p:cNvPr>
          <p:cNvSpPr>
            <a:spLocks noGrp="1"/>
          </p:cNvSpPr>
          <p:nvPr>
            <p:ph type="subTitle" idx="1"/>
          </p:nvPr>
        </p:nvSpPr>
        <p:spPr>
          <a:xfrm>
            <a:off x="0" y="1684819"/>
            <a:ext cx="6873900" cy="1773862"/>
          </a:xfrm>
          <a:solidFill>
            <a:schemeClr val="bg1"/>
          </a:solidFill>
        </p:spPr>
        <p:txBody>
          <a:bodyPr/>
          <a:lstStyle/>
          <a:p>
            <a:r>
              <a:rPr lang="en-US" dirty="0">
                <a:solidFill>
                  <a:schemeClr val="tx1"/>
                </a:solidFill>
              </a:rPr>
              <a:t>Retail Investors and</a:t>
            </a:r>
          </a:p>
          <a:p>
            <a:r>
              <a:rPr lang="en-US" dirty="0">
                <a:solidFill>
                  <a:schemeClr val="tx1"/>
                </a:solidFill>
              </a:rPr>
              <a:t>Disney</a:t>
            </a:r>
          </a:p>
        </p:txBody>
      </p:sp>
    </p:spTree>
    <p:extLst>
      <p:ext uri="{BB962C8B-B14F-4D97-AF65-F5344CB8AC3E}">
        <p14:creationId xmlns:p14="http://schemas.microsoft.com/office/powerpoint/2010/main" val="14326539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691EC-6F45-4B01-9987-BC0E7D4049EF}"/>
              </a:ext>
            </a:extLst>
          </p:cNvPr>
          <p:cNvSpPr>
            <a:spLocks noGrp="1"/>
          </p:cNvSpPr>
          <p:nvPr>
            <p:ph type="title"/>
          </p:nvPr>
        </p:nvSpPr>
        <p:spPr/>
        <p:txBody>
          <a:bodyPr/>
          <a:lstStyle/>
          <a:p>
            <a:r>
              <a:rPr lang="en-US" dirty="0"/>
              <a:t>Robinhood Users vs. Disney</a:t>
            </a:r>
          </a:p>
        </p:txBody>
      </p:sp>
      <p:sp>
        <p:nvSpPr>
          <p:cNvPr id="3" name="Subtitle 2">
            <a:extLst>
              <a:ext uri="{FF2B5EF4-FFF2-40B4-BE49-F238E27FC236}">
                <a16:creationId xmlns:a16="http://schemas.microsoft.com/office/drawing/2014/main" id="{180EE06B-F535-44EC-BC2C-19E40D748211}"/>
              </a:ext>
            </a:extLst>
          </p:cNvPr>
          <p:cNvSpPr>
            <a:spLocks noGrp="1"/>
          </p:cNvSpPr>
          <p:nvPr>
            <p:ph type="subTitle" idx="1"/>
          </p:nvPr>
        </p:nvSpPr>
        <p:spPr>
          <a:xfrm>
            <a:off x="328225" y="1502386"/>
            <a:ext cx="4157400" cy="2328914"/>
          </a:xfrm>
        </p:spPr>
        <p:txBody>
          <a:bodyPr/>
          <a:lstStyle/>
          <a:p>
            <a:r>
              <a:rPr lang="en-US" sz="1600" dirty="0"/>
              <a:t>Robinhood users have been piling into Disney stock since the inception of the application, and now over 200,000 users hold the stock in their portfolios. </a:t>
            </a:r>
          </a:p>
        </p:txBody>
      </p:sp>
      <p:pic>
        <p:nvPicPr>
          <p:cNvPr id="10" name="Picture 9" descr="A screen shot of a computer&#10;&#10;Description automatically generated">
            <a:extLst>
              <a:ext uri="{FF2B5EF4-FFF2-40B4-BE49-F238E27FC236}">
                <a16:creationId xmlns:a16="http://schemas.microsoft.com/office/drawing/2014/main" id="{A85C7CA2-6BB7-4B72-AD62-DDBF0651663D}"/>
              </a:ext>
            </a:extLst>
          </p:cNvPr>
          <p:cNvPicPr>
            <a:picLocks noChangeAspect="1"/>
          </p:cNvPicPr>
          <p:nvPr/>
        </p:nvPicPr>
        <p:blipFill>
          <a:blip r:embed="rId2"/>
          <a:stretch>
            <a:fillRect/>
          </a:stretch>
        </p:blipFill>
        <p:spPr>
          <a:xfrm>
            <a:off x="4485625" y="1126507"/>
            <a:ext cx="4415350" cy="3080672"/>
          </a:xfrm>
          <a:prstGeom prst="rect">
            <a:avLst/>
          </a:prstGeom>
        </p:spPr>
      </p:pic>
    </p:spTree>
    <p:extLst>
      <p:ext uri="{BB962C8B-B14F-4D97-AF65-F5344CB8AC3E}">
        <p14:creationId xmlns:p14="http://schemas.microsoft.com/office/powerpoint/2010/main" val="4291177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691EC-6F45-4B01-9987-BC0E7D4049EF}"/>
              </a:ext>
            </a:extLst>
          </p:cNvPr>
          <p:cNvSpPr>
            <a:spLocks noGrp="1"/>
          </p:cNvSpPr>
          <p:nvPr>
            <p:ph type="title"/>
          </p:nvPr>
        </p:nvSpPr>
        <p:spPr/>
        <p:txBody>
          <a:bodyPr/>
          <a:lstStyle/>
          <a:p>
            <a:r>
              <a:rPr lang="en-US" dirty="0"/>
              <a:t>Robinhood Users vs. Disney</a:t>
            </a:r>
          </a:p>
        </p:txBody>
      </p:sp>
      <p:sp>
        <p:nvSpPr>
          <p:cNvPr id="3" name="Subtitle 2">
            <a:extLst>
              <a:ext uri="{FF2B5EF4-FFF2-40B4-BE49-F238E27FC236}">
                <a16:creationId xmlns:a16="http://schemas.microsoft.com/office/drawing/2014/main" id="{180EE06B-F535-44EC-BC2C-19E40D748211}"/>
              </a:ext>
            </a:extLst>
          </p:cNvPr>
          <p:cNvSpPr>
            <a:spLocks noGrp="1"/>
          </p:cNvSpPr>
          <p:nvPr>
            <p:ph type="subTitle" idx="1"/>
          </p:nvPr>
        </p:nvSpPr>
        <p:spPr>
          <a:xfrm>
            <a:off x="414600" y="1595899"/>
            <a:ext cx="4157400" cy="1951700"/>
          </a:xfrm>
        </p:spPr>
        <p:txBody>
          <a:bodyPr/>
          <a:lstStyle/>
          <a:p>
            <a:r>
              <a:rPr lang="en-US" sz="1600" dirty="0"/>
              <a:t>The added effect of retail investors on Robinhood buying into the stock has a positive effect on its price over time.  </a:t>
            </a:r>
          </a:p>
        </p:txBody>
      </p:sp>
      <p:pic>
        <p:nvPicPr>
          <p:cNvPr id="5" name="Picture 4" descr="A screenshot of a cell phone&#10;&#10;Description automatically generated">
            <a:extLst>
              <a:ext uri="{FF2B5EF4-FFF2-40B4-BE49-F238E27FC236}">
                <a16:creationId xmlns:a16="http://schemas.microsoft.com/office/drawing/2014/main" id="{3C1A37BD-600A-41F1-AA04-EF7B9868FCE0}"/>
              </a:ext>
            </a:extLst>
          </p:cNvPr>
          <p:cNvPicPr>
            <a:picLocks noChangeAspect="1"/>
          </p:cNvPicPr>
          <p:nvPr/>
        </p:nvPicPr>
        <p:blipFill>
          <a:blip r:embed="rId2"/>
          <a:stretch>
            <a:fillRect/>
          </a:stretch>
        </p:blipFill>
        <p:spPr>
          <a:xfrm>
            <a:off x="4572000" y="1444172"/>
            <a:ext cx="4335095" cy="2664958"/>
          </a:xfrm>
          <a:prstGeom prst="rect">
            <a:avLst/>
          </a:prstGeom>
        </p:spPr>
      </p:pic>
    </p:spTree>
    <p:extLst>
      <p:ext uri="{BB962C8B-B14F-4D97-AF65-F5344CB8AC3E}">
        <p14:creationId xmlns:p14="http://schemas.microsoft.com/office/powerpoint/2010/main" val="3124437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0" r="-2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EFBE-CF96-492F-8B0B-369D8604C9ED}"/>
              </a:ext>
            </a:extLst>
          </p:cNvPr>
          <p:cNvSpPr>
            <a:spLocks noGrp="1"/>
          </p:cNvSpPr>
          <p:nvPr>
            <p:ph type="title"/>
          </p:nvPr>
        </p:nvSpPr>
        <p:spPr>
          <a:xfrm>
            <a:off x="0" y="3263806"/>
            <a:ext cx="7902600" cy="1263325"/>
          </a:xfrm>
        </p:spPr>
        <p:txBody>
          <a:bodyPr/>
          <a:lstStyle/>
          <a:p>
            <a:r>
              <a:rPr lang="en-US" dirty="0"/>
              <a:t>Summary.</a:t>
            </a:r>
          </a:p>
        </p:txBody>
      </p:sp>
    </p:spTree>
    <p:extLst>
      <p:ext uri="{BB962C8B-B14F-4D97-AF65-F5344CB8AC3E}">
        <p14:creationId xmlns:p14="http://schemas.microsoft.com/office/powerpoint/2010/main" val="40682254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0" r="-2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EFBE-CF96-492F-8B0B-369D8604C9ED}"/>
              </a:ext>
            </a:extLst>
          </p:cNvPr>
          <p:cNvSpPr>
            <a:spLocks noGrp="1"/>
          </p:cNvSpPr>
          <p:nvPr>
            <p:ph type="title"/>
          </p:nvPr>
        </p:nvSpPr>
        <p:spPr/>
        <p:txBody>
          <a:bodyPr/>
          <a:lstStyle/>
          <a:p>
            <a:r>
              <a:rPr lang="en-US" dirty="0"/>
              <a:t>What’s next?</a:t>
            </a:r>
          </a:p>
        </p:txBody>
      </p:sp>
    </p:spTree>
    <p:extLst>
      <p:ext uri="{BB962C8B-B14F-4D97-AF65-F5344CB8AC3E}">
        <p14:creationId xmlns:p14="http://schemas.microsoft.com/office/powerpoint/2010/main" val="3692881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E1386-04B7-4B0C-97D7-3E7779DA1E25}"/>
              </a:ext>
            </a:extLst>
          </p:cNvPr>
          <p:cNvSpPr>
            <a:spLocks noGrp="1"/>
          </p:cNvSpPr>
          <p:nvPr>
            <p:ph type="title"/>
          </p:nvPr>
        </p:nvSpPr>
        <p:spPr/>
        <p:txBody>
          <a:bodyPr/>
          <a:lstStyle/>
          <a:p>
            <a:r>
              <a:rPr lang="en-US" dirty="0"/>
              <a:t>Walt Disney Company</a:t>
            </a:r>
          </a:p>
        </p:txBody>
      </p:sp>
      <p:sp>
        <p:nvSpPr>
          <p:cNvPr id="3" name="Text Placeholder 2">
            <a:extLst>
              <a:ext uri="{FF2B5EF4-FFF2-40B4-BE49-F238E27FC236}">
                <a16:creationId xmlns:a16="http://schemas.microsoft.com/office/drawing/2014/main" id="{09CE18F7-DB6F-47E8-A476-AF211B9878CE}"/>
              </a:ext>
            </a:extLst>
          </p:cNvPr>
          <p:cNvSpPr>
            <a:spLocks noGrp="1"/>
          </p:cNvSpPr>
          <p:nvPr>
            <p:ph type="body" idx="1"/>
          </p:nvPr>
        </p:nvSpPr>
        <p:spPr>
          <a:xfrm>
            <a:off x="707375" y="2286050"/>
            <a:ext cx="2146500" cy="1849500"/>
          </a:xfrm>
        </p:spPr>
        <p:txBody>
          <a:bodyPr/>
          <a:lstStyle/>
          <a:p>
            <a:pPr marL="165100" indent="0">
              <a:buNone/>
            </a:pPr>
            <a:r>
              <a:rPr lang="en-US" dirty="0"/>
              <a:t>The Walt Disney company is a diverse company that’s more than just an animated film producer. </a:t>
            </a:r>
          </a:p>
          <a:p>
            <a:pPr marL="165100" indent="0">
              <a:buNone/>
            </a:pPr>
            <a:endParaRPr lang="en-US" dirty="0"/>
          </a:p>
          <a:p>
            <a:pPr marL="165100" indent="0">
              <a:buNone/>
            </a:pPr>
            <a:r>
              <a:rPr lang="en-US" dirty="0"/>
              <a:t>We wanted to look at if a successful box office could affect the stock price along with other internal and external factors.</a:t>
            </a:r>
          </a:p>
        </p:txBody>
      </p:sp>
      <p:sp>
        <p:nvSpPr>
          <p:cNvPr id="4" name="Title 3">
            <a:extLst>
              <a:ext uri="{FF2B5EF4-FFF2-40B4-BE49-F238E27FC236}">
                <a16:creationId xmlns:a16="http://schemas.microsoft.com/office/drawing/2014/main" id="{C4B6FA64-AA36-4470-B290-1889C081D46E}"/>
              </a:ext>
            </a:extLst>
          </p:cNvPr>
          <p:cNvSpPr>
            <a:spLocks noGrp="1"/>
          </p:cNvSpPr>
          <p:nvPr>
            <p:ph type="title" idx="2"/>
          </p:nvPr>
        </p:nvSpPr>
        <p:spPr/>
        <p:txBody>
          <a:bodyPr/>
          <a:lstStyle/>
          <a:p>
            <a:r>
              <a:rPr lang="en-US" dirty="0"/>
              <a:t>Why?</a:t>
            </a:r>
          </a:p>
        </p:txBody>
      </p:sp>
    </p:spTree>
    <p:extLst>
      <p:ext uri="{BB962C8B-B14F-4D97-AF65-F5344CB8AC3E}">
        <p14:creationId xmlns:p14="http://schemas.microsoft.com/office/powerpoint/2010/main" val="29145653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0F76D-E246-43D3-A0CE-7E3642743B97}"/>
              </a:ext>
            </a:extLst>
          </p:cNvPr>
          <p:cNvSpPr>
            <a:spLocks noGrp="1"/>
          </p:cNvSpPr>
          <p:nvPr>
            <p:ph type="title"/>
          </p:nvPr>
        </p:nvSpPr>
        <p:spPr/>
        <p:txBody>
          <a:bodyPr/>
          <a:lstStyle/>
          <a:p>
            <a:r>
              <a:rPr lang="en-US" dirty="0"/>
              <a:t>What’s next?</a:t>
            </a:r>
          </a:p>
        </p:txBody>
      </p:sp>
      <p:sp>
        <p:nvSpPr>
          <p:cNvPr id="3" name="Subtitle 2">
            <a:extLst>
              <a:ext uri="{FF2B5EF4-FFF2-40B4-BE49-F238E27FC236}">
                <a16:creationId xmlns:a16="http://schemas.microsoft.com/office/drawing/2014/main" id="{8685F9C3-0ED5-4276-8F95-A9742524C972}"/>
              </a:ext>
            </a:extLst>
          </p:cNvPr>
          <p:cNvSpPr>
            <a:spLocks noGrp="1"/>
          </p:cNvSpPr>
          <p:nvPr>
            <p:ph type="subTitle" idx="1"/>
          </p:nvPr>
        </p:nvSpPr>
        <p:spPr>
          <a:xfrm>
            <a:off x="493774" y="1101900"/>
            <a:ext cx="8248443" cy="2939700"/>
          </a:xfrm>
        </p:spPr>
        <p:txBody>
          <a:bodyPr/>
          <a:lstStyle/>
          <a:p>
            <a:pPr marL="742950" indent="-742950">
              <a:buAutoNum type="arabicPeriod"/>
            </a:pPr>
            <a:r>
              <a:rPr lang="en-US" sz="2800" dirty="0"/>
              <a:t>Look into more factors that correlate with the stock price.</a:t>
            </a:r>
          </a:p>
          <a:p>
            <a:pPr marL="742950" indent="-742950">
              <a:buAutoNum type="arabicPeriod"/>
            </a:pPr>
            <a:r>
              <a:rPr lang="en-US" sz="2800" dirty="0"/>
              <a:t>Find ways to collate the correlations and determine a profitable strategy for predicting Disney’s stock price.</a:t>
            </a:r>
          </a:p>
          <a:p>
            <a:pPr marL="742950" indent="-742950">
              <a:buAutoNum type="arabicPeriod"/>
            </a:pPr>
            <a:r>
              <a:rPr lang="en-US" sz="2800" dirty="0"/>
              <a:t>Leverage the strategy for monetary gain.</a:t>
            </a:r>
          </a:p>
        </p:txBody>
      </p:sp>
    </p:spTree>
    <p:extLst>
      <p:ext uri="{BB962C8B-B14F-4D97-AF65-F5344CB8AC3E}">
        <p14:creationId xmlns:p14="http://schemas.microsoft.com/office/powerpoint/2010/main" val="6633178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60428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EFBE-CF96-492F-8B0B-369D8604C9ED}"/>
              </a:ext>
            </a:extLst>
          </p:cNvPr>
          <p:cNvSpPr>
            <a:spLocks noGrp="1"/>
          </p:cNvSpPr>
          <p:nvPr>
            <p:ph type="title"/>
          </p:nvPr>
        </p:nvSpPr>
        <p:spPr>
          <a:xfrm>
            <a:off x="620700" y="1123887"/>
            <a:ext cx="7902600" cy="2895726"/>
          </a:xfrm>
        </p:spPr>
        <p:txBody>
          <a:bodyPr/>
          <a:lstStyle/>
          <a:p>
            <a:pPr algn="ctr"/>
            <a:r>
              <a:rPr lang="en-US" sz="2000" b="0" dirty="0"/>
              <a:t>The Walt Disney Corporation represented 38% of the US film market in the year 2019, making it the dominant force in American film production. However, theatrically released films make up only a fraction of Disney’s revenue. Our team will look at Disney’s financial statistics and find out which factors most impact the Walt Disney corporation’s market value. We will examine internal factors, like film and online release statistics, as well as more external ones, like unemployment and greater market trends. This will allow our team to examine what has the greatest impact on the most dominant company in entertainment.</a:t>
            </a:r>
            <a:endParaRPr lang="en-US" sz="2000" dirty="0"/>
          </a:p>
        </p:txBody>
      </p:sp>
    </p:spTree>
    <p:extLst>
      <p:ext uri="{BB962C8B-B14F-4D97-AF65-F5344CB8AC3E}">
        <p14:creationId xmlns:p14="http://schemas.microsoft.com/office/powerpoint/2010/main" val="293507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85427-9554-467A-99FC-422954A0372F}"/>
              </a:ext>
            </a:extLst>
          </p:cNvPr>
          <p:cNvSpPr>
            <a:spLocks noGrp="1"/>
          </p:cNvSpPr>
          <p:nvPr>
            <p:ph type="title"/>
          </p:nvPr>
        </p:nvSpPr>
        <p:spPr/>
        <p:txBody>
          <a:bodyPr/>
          <a:lstStyle/>
          <a:p>
            <a:r>
              <a:rPr lang="en-US" dirty="0"/>
              <a:t>Question.</a:t>
            </a:r>
          </a:p>
        </p:txBody>
      </p:sp>
      <p:sp>
        <p:nvSpPr>
          <p:cNvPr id="3" name="Subtitle 2">
            <a:extLst>
              <a:ext uri="{FF2B5EF4-FFF2-40B4-BE49-F238E27FC236}">
                <a16:creationId xmlns:a16="http://schemas.microsoft.com/office/drawing/2014/main" id="{267DDC73-6DBC-4F69-B4BE-4F103315F51C}"/>
              </a:ext>
            </a:extLst>
          </p:cNvPr>
          <p:cNvSpPr>
            <a:spLocks noGrp="1"/>
          </p:cNvSpPr>
          <p:nvPr>
            <p:ph type="subTitle" idx="1"/>
          </p:nvPr>
        </p:nvSpPr>
        <p:spPr>
          <a:xfrm>
            <a:off x="0" y="1312200"/>
            <a:ext cx="6399600" cy="2152744"/>
          </a:xfrm>
        </p:spPr>
        <p:txBody>
          <a:bodyPr/>
          <a:lstStyle/>
          <a:p>
            <a:r>
              <a:rPr lang="en-US" dirty="0"/>
              <a:t>What are some of the factors that affect the price of Walt Disney Company stock?</a:t>
            </a:r>
          </a:p>
        </p:txBody>
      </p:sp>
    </p:spTree>
    <p:extLst>
      <p:ext uri="{BB962C8B-B14F-4D97-AF65-F5344CB8AC3E}">
        <p14:creationId xmlns:p14="http://schemas.microsoft.com/office/powerpoint/2010/main" val="719997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EFBE-CF96-492F-8B0B-369D8604C9ED}"/>
              </a:ext>
            </a:extLst>
          </p:cNvPr>
          <p:cNvSpPr>
            <a:spLocks noGrp="1"/>
          </p:cNvSpPr>
          <p:nvPr>
            <p:ph type="title"/>
          </p:nvPr>
        </p:nvSpPr>
        <p:spPr/>
        <p:txBody>
          <a:bodyPr/>
          <a:lstStyle/>
          <a:p>
            <a:r>
              <a:rPr lang="en-US" dirty="0"/>
              <a:t>Analysis.</a:t>
            </a:r>
          </a:p>
        </p:txBody>
      </p:sp>
    </p:spTree>
    <p:extLst>
      <p:ext uri="{BB962C8B-B14F-4D97-AF65-F5344CB8AC3E}">
        <p14:creationId xmlns:p14="http://schemas.microsoft.com/office/powerpoint/2010/main" val="3374686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EFBE-CF96-492F-8B0B-369D8604C9ED}"/>
              </a:ext>
            </a:extLst>
          </p:cNvPr>
          <p:cNvSpPr>
            <a:spLocks noGrp="1"/>
          </p:cNvSpPr>
          <p:nvPr>
            <p:ph type="title"/>
          </p:nvPr>
        </p:nvSpPr>
        <p:spPr/>
        <p:txBody>
          <a:bodyPr/>
          <a:lstStyle/>
          <a:p>
            <a:r>
              <a:rPr lang="en-US" sz="1800" dirty="0">
                <a:solidFill>
                  <a:schemeClr val="tx1"/>
                </a:solidFill>
              </a:rPr>
              <a:t>We wanted to have a baseline for further analysis, so first we examined the most logical elements to impact the Walt Disney price. To do so we analyzed the Disney’s quarterly reports.</a:t>
            </a:r>
            <a:br>
              <a:rPr lang="en-US" sz="1800" dirty="0"/>
            </a:br>
            <a:endParaRPr lang="en-US" sz="1800" dirty="0"/>
          </a:p>
        </p:txBody>
      </p:sp>
      <p:sp>
        <p:nvSpPr>
          <p:cNvPr id="4" name="Title 3">
            <a:extLst>
              <a:ext uri="{FF2B5EF4-FFF2-40B4-BE49-F238E27FC236}">
                <a16:creationId xmlns:a16="http://schemas.microsoft.com/office/drawing/2014/main" id="{A5BEA913-7A39-4FF6-8F08-DEDEFB26068C}"/>
              </a:ext>
            </a:extLst>
          </p:cNvPr>
          <p:cNvSpPr>
            <a:spLocks noGrp="1"/>
          </p:cNvSpPr>
          <p:nvPr>
            <p:ph type="title" idx="2"/>
          </p:nvPr>
        </p:nvSpPr>
        <p:spPr/>
        <p:txBody>
          <a:bodyPr/>
          <a:lstStyle/>
          <a:p>
            <a:r>
              <a:rPr lang="en-US" sz="4000" dirty="0"/>
              <a:t>Gross Profits and Revenue.</a:t>
            </a:r>
          </a:p>
        </p:txBody>
      </p:sp>
    </p:spTree>
    <p:extLst>
      <p:ext uri="{BB962C8B-B14F-4D97-AF65-F5344CB8AC3E}">
        <p14:creationId xmlns:p14="http://schemas.microsoft.com/office/powerpoint/2010/main" val="1603052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25CDD1C-DEC3-40F6-951F-554CCB07A23C}"/>
              </a:ext>
            </a:extLst>
          </p:cNvPr>
          <p:cNvSpPr>
            <a:spLocks noGrp="1"/>
          </p:cNvSpPr>
          <p:nvPr>
            <p:ph type="title"/>
          </p:nvPr>
        </p:nvSpPr>
        <p:spPr/>
        <p:txBody>
          <a:bodyPr/>
          <a:lstStyle/>
          <a:p>
            <a:r>
              <a:rPr lang="en-US" dirty="0"/>
              <a:t>Gross Profits vs. Stock Price</a:t>
            </a:r>
          </a:p>
        </p:txBody>
      </p:sp>
      <p:sp>
        <p:nvSpPr>
          <p:cNvPr id="11" name="Subtitle 10">
            <a:extLst>
              <a:ext uri="{FF2B5EF4-FFF2-40B4-BE49-F238E27FC236}">
                <a16:creationId xmlns:a16="http://schemas.microsoft.com/office/drawing/2014/main" id="{B270281A-E615-4BF4-99E4-E927442E3DAC}"/>
              </a:ext>
            </a:extLst>
          </p:cNvPr>
          <p:cNvSpPr>
            <a:spLocks noGrp="1"/>
          </p:cNvSpPr>
          <p:nvPr>
            <p:ph type="subTitle" idx="1"/>
          </p:nvPr>
        </p:nvSpPr>
        <p:spPr>
          <a:xfrm>
            <a:off x="493776" y="1573253"/>
            <a:ext cx="4070040" cy="1996994"/>
          </a:xfrm>
        </p:spPr>
        <p:txBody>
          <a:bodyPr/>
          <a:lstStyle/>
          <a:p>
            <a:r>
              <a:rPr lang="en-US" sz="1600" dirty="0"/>
              <a:t>Comparing the gross profits  to the share price quarterly, we can see a strong positive correlation just in the graph itself.</a:t>
            </a:r>
          </a:p>
          <a:p>
            <a:endParaRPr lang="en-US" sz="1600" dirty="0"/>
          </a:p>
          <a:p>
            <a:r>
              <a:rPr lang="en-US" sz="1600" dirty="0"/>
              <a:t>The correlation between these two variables in the data set: .85.</a:t>
            </a:r>
          </a:p>
        </p:txBody>
      </p:sp>
      <p:pic>
        <p:nvPicPr>
          <p:cNvPr id="15" name="Picture 14" descr="A close up of a map&#10;&#10;Description automatically generated">
            <a:extLst>
              <a:ext uri="{FF2B5EF4-FFF2-40B4-BE49-F238E27FC236}">
                <a16:creationId xmlns:a16="http://schemas.microsoft.com/office/drawing/2014/main" id="{2E17315A-9648-457B-957A-03D9995B2729}"/>
              </a:ext>
            </a:extLst>
          </p:cNvPr>
          <p:cNvPicPr>
            <a:picLocks noChangeAspect="1"/>
          </p:cNvPicPr>
          <p:nvPr/>
        </p:nvPicPr>
        <p:blipFill>
          <a:blip r:embed="rId2"/>
          <a:stretch>
            <a:fillRect/>
          </a:stretch>
        </p:blipFill>
        <p:spPr>
          <a:xfrm>
            <a:off x="5073960" y="1215070"/>
            <a:ext cx="4070040" cy="2713360"/>
          </a:xfrm>
          <a:prstGeom prst="rect">
            <a:avLst/>
          </a:prstGeom>
        </p:spPr>
      </p:pic>
    </p:spTree>
    <p:extLst>
      <p:ext uri="{BB962C8B-B14F-4D97-AF65-F5344CB8AC3E}">
        <p14:creationId xmlns:p14="http://schemas.microsoft.com/office/powerpoint/2010/main" val="3113240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691EC-6F45-4B01-9987-BC0E7D4049EF}"/>
              </a:ext>
            </a:extLst>
          </p:cNvPr>
          <p:cNvSpPr>
            <a:spLocks noGrp="1"/>
          </p:cNvSpPr>
          <p:nvPr>
            <p:ph type="title"/>
          </p:nvPr>
        </p:nvSpPr>
        <p:spPr/>
        <p:txBody>
          <a:bodyPr/>
          <a:lstStyle/>
          <a:p>
            <a:r>
              <a:rPr lang="en-US" dirty="0"/>
              <a:t>Revenue vs Stock Price</a:t>
            </a:r>
          </a:p>
        </p:txBody>
      </p:sp>
      <p:sp>
        <p:nvSpPr>
          <p:cNvPr id="3" name="Subtitle 2">
            <a:extLst>
              <a:ext uri="{FF2B5EF4-FFF2-40B4-BE49-F238E27FC236}">
                <a16:creationId xmlns:a16="http://schemas.microsoft.com/office/drawing/2014/main" id="{180EE06B-F535-44EC-BC2C-19E40D748211}"/>
              </a:ext>
            </a:extLst>
          </p:cNvPr>
          <p:cNvSpPr>
            <a:spLocks noGrp="1"/>
          </p:cNvSpPr>
          <p:nvPr>
            <p:ph type="subTitle" idx="1"/>
          </p:nvPr>
        </p:nvSpPr>
        <p:spPr>
          <a:xfrm>
            <a:off x="493775" y="1502386"/>
            <a:ext cx="4157400" cy="2328914"/>
          </a:xfrm>
        </p:spPr>
        <p:txBody>
          <a:bodyPr/>
          <a:lstStyle/>
          <a:p>
            <a:r>
              <a:rPr lang="en-US" sz="1600" dirty="0"/>
              <a:t>Reported revenue is even more correlated to the quarterly stock price. </a:t>
            </a:r>
          </a:p>
        </p:txBody>
      </p:sp>
      <p:pic>
        <p:nvPicPr>
          <p:cNvPr id="5" name="Picture 4" descr="A close up of a map&#10;&#10;Description automatically generated">
            <a:extLst>
              <a:ext uri="{FF2B5EF4-FFF2-40B4-BE49-F238E27FC236}">
                <a16:creationId xmlns:a16="http://schemas.microsoft.com/office/drawing/2014/main" id="{AF76E6D9-68E3-473F-A47D-6CFF0865A984}"/>
              </a:ext>
            </a:extLst>
          </p:cNvPr>
          <p:cNvPicPr>
            <a:picLocks noChangeAspect="1"/>
          </p:cNvPicPr>
          <p:nvPr/>
        </p:nvPicPr>
        <p:blipFill>
          <a:blip r:embed="rId2"/>
          <a:stretch>
            <a:fillRect/>
          </a:stretch>
        </p:blipFill>
        <p:spPr>
          <a:xfrm>
            <a:off x="4854388" y="1270000"/>
            <a:ext cx="4157400" cy="2771600"/>
          </a:xfrm>
          <a:prstGeom prst="rect">
            <a:avLst/>
          </a:prstGeom>
        </p:spPr>
      </p:pic>
    </p:spTree>
    <p:extLst>
      <p:ext uri="{BB962C8B-B14F-4D97-AF65-F5344CB8AC3E}">
        <p14:creationId xmlns:p14="http://schemas.microsoft.com/office/powerpoint/2010/main" val="2077403852"/>
      </p:ext>
    </p:extLst>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C4043"/>
      </a:dk2>
      <a:lt2>
        <a:srgbClr val="ADADAD"/>
      </a:lt2>
      <a:accent1>
        <a:srgbClr val="595959"/>
      </a:accent1>
      <a:accent2>
        <a:srgbClr val="EEEEEE"/>
      </a:accent2>
      <a:accent3>
        <a:srgbClr val="3C78D8"/>
      </a:accent3>
      <a:accent4>
        <a:srgbClr val="EA4335"/>
      </a:accent4>
      <a:accent5>
        <a:srgbClr val="FBBC04"/>
      </a:accent5>
      <a:accent6>
        <a:srgbClr val="34A853"/>
      </a:accent6>
      <a:hlink>
        <a:srgbClr val="3C78D8"/>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683</TotalTime>
  <Words>1077</Words>
  <Application>Microsoft Office PowerPoint</Application>
  <PresentationFormat>On-screen Show (16:9)</PresentationFormat>
  <Paragraphs>74</Paragraphs>
  <Slides>31</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Google Sans</vt:lpstr>
      <vt:lpstr>Merriweather Light</vt:lpstr>
      <vt:lpstr>Roboto Light</vt:lpstr>
      <vt:lpstr>Arial</vt:lpstr>
      <vt:lpstr>Questrial</vt:lpstr>
      <vt:lpstr>Source Serif Pro</vt:lpstr>
      <vt:lpstr>Roboto Black</vt:lpstr>
      <vt:lpstr>Roboto</vt:lpstr>
      <vt:lpstr>Roboto Medium</vt:lpstr>
      <vt:lpstr>Simple Dark</vt:lpstr>
      <vt:lpstr>PowerPoint Presentation</vt:lpstr>
      <vt:lpstr>Agenda.</vt:lpstr>
      <vt:lpstr>Walt Disney Company</vt:lpstr>
      <vt:lpstr>The Walt Disney Corporation represented 38% of the US film market in the year 2019, making it the dominant force in American film production. However, theatrically released films make up only a fraction of Disney’s revenue. Our team will look at Disney’s financial statistics and find out which factors most impact the Walt Disney corporation’s market value. We will examine internal factors, like film and online release statistics, as well as more external ones, like unemployment and greater market trends. This will allow our team to examine what has the greatest impact on the most dominant company in entertainment.</vt:lpstr>
      <vt:lpstr>Question.</vt:lpstr>
      <vt:lpstr>Analysis.</vt:lpstr>
      <vt:lpstr>We wanted to have a baseline for further analysis, so first we examined the most logical elements to impact the Walt Disney price. To do so we analyzed the Disney’s quarterly reports. </vt:lpstr>
      <vt:lpstr>Gross Profits vs. Stock Price</vt:lpstr>
      <vt:lpstr>Revenue vs Stock Price</vt:lpstr>
      <vt:lpstr>PowerPoint Presentation</vt:lpstr>
      <vt:lpstr>Worldwide Revenue vs Stock Price </vt:lpstr>
      <vt:lpstr>Domestic &amp; International Box Revenue vs Stock Price</vt:lpstr>
      <vt:lpstr>US GDP vs Stock Price</vt:lpstr>
      <vt:lpstr>Analysis.</vt:lpstr>
      <vt:lpstr>S&amp;P 500 Index vs Stock Price </vt:lpstr>
      <vt:lpstr>S&amp;P Index vs Stock Price vs Box Office Revenue</vt:lpstr>
      <vt:lpstr>Analysis.</vt:lpstr>
      <vt:lpstr>Data.</vt:lpstr>
      <vt:lpstr>Data.</vt:lpstr>
      <vt:lpstr>Data.</vt:lpstr>
      <vt:lpstr>Analysis.</vt:lpstr>
      <vt:lpstr>Data.</vt:lpstr>
      <vt:lpstr>Data.</vt:lpstr>
      <vt:lpstr>Data.</vt:lpstr>
      <vt:lpstr>Analysis.</vt:lpstr>
      <vt:lpstr>Robinhood Users vs. Disney</vt:lpstr>
      <vt:lpstr>Robinhood Users vs. Disney</vt:lpstr>
      <vt:lpstr>Summary.</vt:lpstr>
      <vt:lpstr>What’s next?</vt:lpstr>
      <vt:lpstr>What’s next?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Vincent</dc:creator>
  <cp:lastModifiedBy>Akibo Watson</cp:lastModifiedBy>
  <cp:revision>31</cp:revision>
  <dcterms:modified xsi:type="dcterms:W3CDTF">2020-06-30T23:08:12Z</dcterms:modified>
</cp:coreProperties>
</file>